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2.xml" ContentType="application/inkml+xml"/>
  <Override PartName="/ppt/ink/ink3.xml" ContentType="application/inkml+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notesMasterIdLst>
    <p:notesMasterId r:id="rId42"/>
  </p:notesMasterIdLst>
  <p:handoutMasterIdLst>
    <p:handoutMasterId r:id="rId43"/>
  </p:handoutMasterIdLst>
  <p:sldIdLst>
    <p:sldId id="256" r:id="rId2"/>
    <p:sldId id="1241" r:id="rId3"/>
    <p:sldId id="317" r:id="rId4"/>
    <p:sldId id="1242" r:id="rId5"/>
    <p:sldId id="1111" r:id="rId6"/>
    <p:sldId id="1110" r:id="rId7"/>
    <p:sldId id="1109" r:id="rId8"/>
    <p:sldId id="415" r:id="rId9"/>
    <p:sldId id="1243" r:id="rId10"/>
    <p:sldId id="1244" r:id="rId11"/>
    <p:sldId id="1245" r:id="rId12"/>
    <p:sldId id="1114" r:id="rId13"/>
    <p:sldId id="1050" r:id="rId14"/>
    <p:sldId id="992" r:id="rId15"/>
    <p:sldId id="286" r:id="rId16"/>
    <p:sldId id="287" r:id="rId17"/>
    <p:sldId id="265" r:id="rId18"/>
    <p:sldId id="1112" r:id="rId19"/>
    <p:sldId id="1246" r:id="rId20"/>
    <p:sldId id="1247" r:id="rId21"/>
    <p:sldId id="1221" r:id="rId22"/>
    <p:sldId id="1222" r:id="rId23"/>
    <p:sldId id="1248" r:id="rId24"/>
    <p:sldId id="1249" r:id="rId25"/>
    <p:sldId id="1250" r:id="rId26"/>
    <p:sldId id="1232" r:id="rId27"/>
    <p:sldId id="1252" r:id="rId28"/>
    <p:sldId id="1253" r:id="rId29"/>
    <p:sldId id="1254" r:id="rId30"/>
    <p:sldId id="1255" r:id="rId31"/>
    <p:sldId id="420" r:id="rId32"/>
    <p:sldId id="1106" r:id="rId33"/>
    <p:sldId id="1257" r:id="rId34"/>
    <p:sldId id="1258" r:id="rId35"/>
    <p:sldId id="1105" r:id="rId36"/>
    <p:sldId id="1107" r:id="rId37"/>
    <p:sldId id="1108" r:id="rId38"/>
    <p:sldId id="1256" r:id="rId39"/>
    <p:sldId id="1240" r:id="rId40"/>
    <p:sldId id="260" r:id="rId41"/>
  </p:sldIdLst>
  <p:sldSz cx="12192000" cy="6858000"/>
  <p:notesSz cx="7053263"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93D265-59A9-448D-8479-A7BB4BDEB129}" v="17" dt="2023-11-13T22:03:56.2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13" autoAdjust="0"/>
    <p:restoredTop sz="94648" autoAdjust="0"/>
  </p:normalViewPr>
  <p:slideViewPr>
    <p:cSldViewPr snapToGrid="0">
      <p:cViewPr varScale="1">
        <p:scale>
          <a:sx n="107" d="100"/>
          <a:sy n="107" d="100"/>
        </p:scale>
        <p:origin x="444" y="10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n Keith Platt" userId="31b677a9-7d13-4394-9b56-9b3d89389cfd" providerId="ADAL" clId="{5E93D265-59A9-448D-8479-A7BB4BDEB129}"/>
    <pc:docChg chg="undo custSel addSld delSld modSld sldOrd">
      <pc:chgData name="Steven Keith Platt" userId="31b677a9-7d13-4394-9b56-9b3d89389cfd" providerId="ADAL" clId="{5E93D265-59A9-448D-8479-A7BB4BDEB129}" dt="2023-11-13T22:31:21.038" v="1390" actId="21"/>
      <pc:docMkLst>
        <pc:docMk/>
      </pc:docMkLst>
      <pc:sldChg chg="addSp modSp mod">
        <pc:chgData name="Steven Keith Platt" userId="31b677a9-7d13-4394-9b56-9b3d89389cfd" providerId="ADAL" clId="{5E93D265-59A9-448D-8479-A7BB4BDEB129}" dt="2023-11-13T15:05:28.464" v="323" actId="20577"/>
        <pc:sldMkLst>
          <pc:docMk/>
          <pc:sldMk cId="1487700712" sldId="256"/>
        </pc:sldMkLst>
        <pc:spChg chg="mod">
          <ac:chgData name="Steven Keith Platt" userId="31b677a9-7d13-4394-9b56-9b3d89389cfd" providerId="ADAL" clId="{5E93D265-59A9-448D-8479-A7BB4BDEB129}" dt="2023-11-13T15:05:28.464" v="323" actId="20577"/>
          <ac:spMkLst>
            <pc:docMk/>
            <pc:sldMk cId="1487700712" sldId="256"/>
            <ac:spMk id="2" creationId="{C02C5318-1A1E-49D0-B2E2-A4B0FA9E8A40}"/>
          </ac:spMkLst>
        </pc:spChg>
        <pc:spChg chg="add mod">
          <ac:chgData name="Steven Keith Platt" userId="31b677a9-7d13-4394-9b56-9b3d89389cfd" providerId="ADAL" clId="{5E93D265-59A9-448D-8479-A7BB4BDEB129}" dt="2023-11-12T05:26:08.246" v="79" actId="20577"/>
          <ac:spMkLst>
            <pc:docMk/>
            <pc:sldMk cId="1487700712" sldId="256"/>
            <ac:spMk id="4" creationId="{2046A8F4-C7B2-5D05-E1D3-144D1D23348E}"/>
          </ac:spMkLst>
        </pc:spChg>
        <pc:picChg chg="mod">
          <ac:chgData name="Steven Keith Platt" userId="31b677a9-7d13-4394-9b56-9b3d89389cfd" providerId="ADAL" clId="{5E93D265-59A9-448D-8479-A7BB4BDEB129}" dt="2023-11-12T05:24:27.533" v="19" actId="1076"/>
          <ac:picMkLst>
            <pc:docMk/>
            <pc:sldMk cId="1487700712" sldId="256"/>
            <ac:picMk id="7" creationId="{3840F91C-EDD0-4D4E-A4AB-E6C77856C88C}"/>
          </ac:picMkLst>
        </pc:picChg>
      </pc:sldChg>
      <pc:sldChg chg="delSp modSp del mod">
        <pc:chgData name="Steven Keith Platt" userId="31b677a9-7d13-4394-9b56-9b3d89389cfd" providerId="ADAL" clId="{5E93D265-59A9-448D-8479-A7BB4BDEB129}" dt="2023-11-12T05:41:10.402" v="196" actId="2696"/>
        <pc:sldMkLst>
          <pc:docMk/>
          <pc:sldMk cId="3154037042" sldId="262"/>
        </pc:sldMkLst>
        <pc:graphicFrameChg chg="del mod">
          <ac:chgData name="Steven Keith Platt" userId="31b677a9-7d13-4394-9b56-9b3d89389cfd" providerId="ADAL" clId="{5E93D265-59A9-448D-8479-A7BB4BDEB129}" dt="2023-11-12T05:28:06.716" v="82" actId="21"/>
          <ac:graphicFrameMkLst>
            <pc:docMk/>
            <pc:sldMk cId="3154037042" sldId="262"/>
            <ac:graphicFrameMk id="5" creationId="{C664DD73-BE58-7CB4-8427-D126EF1D35EB}"/>
          </ac:graphicFrameMkLst>
        </pc:graphicFrameChg>
      </pc:sldChg>
      <pc:sldChg chg="del">
        <pc:chgData name="Steven Keith Platt" userId="31b677a9-7d13-4394-9b56-9b3d89389cfd" providerId="ADAL" clId="{5E93D265-59A9-448D-8479-A7BB4BDEB129}" dt="2023-11-12T05:40:38.454" v="195" actId="2696"/>
        <pc:sldMkLst>
          <pc:docMk/>
          <pc:sldMk cId="2140506937" sldId="265"/>
        </pc:sldMkLst>
      </pc:sldChg>
      <pc:sldChg chg="addSp modSp mod modClrScheme chgLayout">
        <pc:chgData name="Steven Keith Platt" userId="31b677a9-7d13-4394-9b56-9b3d89389cfd" providerId="ADAL" clId="{5E93D265-59A9-448D-8479-A7BB4BDEB129}" dt="2023-11-13T15:27:27.837" v="427" actId="27636"/>
        <pc:sldMkLst>
          <pc:docMk/>
          <pc:sldMk cId="3488584353" sldId="265"/>
        </pc:sldMkLst>
        <pc:spChg chg="mod">
          <ac:chgData name="Steven Keith Platt" userId="31b677a9-7d13-4394-9b56-9b3d89389cfd" providerId="ADAL" clId="{5E93D265-59A9-448D-8479-A7BB4BDEB129}" dt="2023-11-13T15:27:27.837" v="427" actId="27636"/>
          <ac:spMkLst>
            <pc:docMk/>
            <pc:sldMk cId="3488584353" sldId="265"/>
            <ac:spMk id="2" creationId="{E3875FED-E462-845A-11EA-62359478E8B4}"/>
          </ac:spMkLst>
        </pc:spChg>
        <pc:spChg chg="add mod">
          <ac:chgData name="Steven Keith Platt" userId="31b677a9-7d13-4394-9b56-9b3d89389cfd" providerId="ADAL" clId="{5E93D265-59A9-448D-8479-A7BB4BDEB129}" dt="2023-11-13T15:26:20.617" v="413" actId="20577"/>
          <ac:spMkLst>
            <pc:docMk/>
            <pc:sldMk cId="3488584353" sldId="265"/>
            <ac:spMk id="13" creationId="{79C8FAC3-8663-1029-FBE3-D6317E172132}"/>
          </ac:spMkLst>
        </pc:spChg>
        <pc:picChg chg="mod ord">
          <ac:chgData name="Steven Keith Platt" userId="31b677a9-7d13-4394-9b56-9b3d89389cfd" providerId="ADAL" clId="{5E93D265-59A9-448D-8479-A7BB4BDEB129}" dt="2023-11-13T15:26:39.223" v="417" actId="14100"/>
          <ac:picMkLst>
            <pc:docMk/>
            <pc:sldMk cId="3488584353" sldId="265"/>
            <ac:picMk id="8" creationId="{EA70616B-E344-4856-8DF9-707C26236613}"/>
          </ac:picMkLst>
        </pc:picChg>
      </pc:sldChg>
      <pc:sldChg chg="del">
        <pc:chgData name="Steven Keith Platt" userId="31b677a9-7d13-4394-9b56-9b3d89389cfd" providerId="ADAL" clId="{5E93D265-59A9-448D-8479-A7BB4BDEB129}" dt="2023-11-12T05:53:32.385" v="299" actId="2696"/>
        <pc:sldMkLst>
          <pc:docMk/>
          <pc:sldMk cId="3111975809" sldId="286"/>
        </pc:sldMkLst>
      </pc:sldChg>
      <pc:sldChg chg="del">
        <pc:chgData name="Steven Keith Platt" userId="31b677a9-7d13-4394-9b56-9b3d89389cfd" providerId="ADAL" clId="{5E93D265-59A9-448D-8479-A7BB4BDEB129}" dt="2023-11-12T05:53:32.385" v="299" actId="2696"/>
        <pc:sldMkLst>
          <pc:docMk/>
          <pc:sldMk cId="2712384334" sldId="287"/>
        </pc:sldMkLst>
      </pc:sldChg>
      <pc:sldChg chg="del">
        <pc:chgData name="Steven Keith Platt" userId="31b677a9-7d13-4394-9b56-9b3d89389cfd" providerId="ADAL" clId="{5E93D265-59A9-448D-8479-A7BB4BDEB129}" dt="2023-11-12T05:51:59.041" v="294" actId="2696"/>
        <pc:sldMkLst>
          <pc:docMk/>
          <pc:sldMk cId="592697337" sldId="305"/>
        </pc:sldMkLst>
      </pc:sldChg>
      <pc:sldChg chg="del">
        <pc:chgData name="Steven Keith Platt" userId="31b677a9-7d13-4394-9b56-9b3d89389cfd" providerId="ADAL" clId="{5E93D265-59A9-448D-8479-A7BB4BDEB129}" dt="2023-11-12T05:51:56.403" v="293" actId="2696"/>
        <pc:sldMkLst>
          <pc:docMk/>
          <pc:sldMk cId="166000661" sldId="306"/>
        </pc:sldMkLst>
      </pc:sldChg>
      <pc:sldChg chg="modSp mod ord">
        <pc:chgData name="Steven Keith Platt" userId="31b677a9-7d13-4394-9b56-9b3d89389cfd" providerId="ADAL" clId="{5E93D265-59A9-448D-8479-A7BB4BDEB129}" dt="2023-11-13T21:34:22.689" v="1158" actId="13926"/>
        <pc:sldMkLst>
          <pc:docMk/>
          <pc:sldMk cId="3223047166" sldId="317"/>
        </pc:sldMkLst>
        <pc:spChg chg="mod">
          <ac:chgData name="Steven Keith Platt" userId="31b677a9-7d13-4394-9b56-9b3d89389cfd" providerId="ADAL" clId="{5E93D265-59A9-448D-8479-A7BB4BDEB129}" dt="2023-11-13T15:07:35.631" v="350" actId="20577"/>
          <ac:spMkLst>
            <pc:docMk/>
            <pc:sldMk cId="3223047166" sldId="317"/>
            <ac:spMk id="2" creationId="{D68BDFA9-78B2-273A-DD6D-9C1928A390DB}"/>
          </ac:spMkLst>
        </pc:spChg>
        <pc:spChg chg="mod">
          <ac:chgData name="Steven Keith Platt" userId="31b677a9-7d13-4394-9b56-9b3d89389cfd" providerId="ADAL" clId="{5E93D265-59A9-448D-8479-A7BB4BDEB129}" dt="2023-11-13T21:34:22.689" v="1158" actId="13926"/>
          <ac:spMkLst>
            <pc:docMk/>
            <pc:sldMk cId="3223047166" sldId="317"/>
            <ac:spMk id="3" creationId="{5F6D73B6-574A-B83B-1BAC-E48A3CA11696}"/>
          </ac:spMkLst>
        </pc:spChg>
      </pc:sldChg>
      <pc:sldChg chg="del">
        <pc:chgData name="Steven Keith Platt" userId="31b677a9-7d13-4394-9b56-9b3d89389cfd" providerId="ADAL" clId="{5E93D265-59A9-448D-8479-A7BB4BDEB129}" dt="2023-11-13T15:42:48.563" v="498" actId="47"/>
        <pc:sldMkLst>
          <pc:docMk/>
          <pc:sldMk cId="2250867649" sldId="319"/>
        </pc:sldMkLst>
      </pc:sldChg>
      <pc:sldChg chg="del">
        <pc:chgData name="Steven Keith Platt" userId="31b677a9-7d13-4394-9b56-9b3d89389cfd" providerId="ADAL" clId="{5E93D265-59A9-448D-8479-A7BB4BDEB129}" dt="2023-11-13T15:42:34.189" v="494" actId="47"/>
        <pc:sldMkLst>
          <pc:docMk/>
          <pc:sldMk cId="2948448633" sldId="320"/>
        </pc:sldMkLst>
      </pc:sldChg>
      <pc:sldChg chg="modSp del mod">
        <pc:chgData name="Steven Keith Platt" userId="31b677a9-7d13-4394-9b56-9b3d89389cfd" providerId="ADAL" clId="{5E93D265-59A9-448D-8479-A7BB4BDEB129}" dt="2023-11-12T05:51:25.280" v="289" actId="2696"/>
        <pc:sldMkLst>
          <pc:docMk/>
          <pc:sldMk cId="1863497640" sldId="321"/>
        </pc:sldMkLst>
        <pc:spChg chg="mod">
          <ac:chgData name="Steven Keith Platt" userId="31b677a9-7d13-4394-9b56-9b3d89389cfd" providerId="ADAL" clId="{5E93D265-59A9-448D-8479-A7BB4BDEB129}" dt="2023-11-12T05:33:16.573" v="160" actId="20577"/>
          <ac:spMkLst>
            <pc:docMk/>
            <pc:sldMk cId="1863497640" sldId="321"/>
            <ac:spMk id="2" creationId="{D68BDFA9-78B2-273A-DD6D-9C1928A390DB}"/>
          </ac:spMkLst>
        </pc:spChg>
      </pc:sldChg>
      <pc:sldChg chg="del">
        <pc:chgData name="Steven Keith Platt" userId="31b677a9-7d13-4394-9b56-9b3d89389cfd" providerId="ADAL" clId="{5E93D265-59A9-448D-8479-A7BB4BDEB129}" dt="2023-11-13T15:42:46.282" v="497" actId="47"/>
        <pc:sldMkLst>
          <pc:docMk/>
          <pc:sldMk cId="977845450" sldId="322"/>
        </pc:sldMkLst>
      </pc:sldChg>
      <pc:sldChg chg="del">
        <pc:chgData name="Steven Keith Platt" userId="31b677a9-7d13-4394-9b56-9b3d89389cfd" providerId="ADAL" clId="{5E93D265-59A9-448D-8479-A7BB4BDEB129}" dt="2023-11-13T15:42:38.235" v="495" actId="47"/>
        <pc:sldMkLst>
          <pc:docMk/>
          <pc:sldMk cId="3136957852" sldId="323"/>
        </pc:sldMkLst>
      </pc:sldChg>
      <pc:sldChg chg="del">
        <pc:chgData name="Steven Keith Platt" userId="31b677a9-7d13-4394-9b56-9b3d89389cfd" providerId="ADAL" clId="{5E93D265-59A9-448D-8479-A7BB4BDEB129}" dt="2023-11-13T15:42:57.831" v="501" actId="47"/>
        <pc:sldMkLst>
          <pc:docMk/>
          <pc:sldMk cId="308491115" sldId="324"/>
        </pc:sldMkLst>
      </pc:sldChg>
      <pc:sldChg chg="del">
        <pc:chgData name="Steven Keith Platt" userId="31b677a9-7d13-4394-9b56-9b3d89389cfd" providerId="ADAL" clId="{5E93D265-59A9-448D-8479-A7BB4BDEB129}" dt="2023-11-13T15:42:50.139" v="499" actId="47"/>
        <pc:sldMkLst>
          <pc:docMk/>
          <pc:sldMk cId="1759827792" sldId="326"/>
        </pc:sldMkLst>
      </pc:sldChg>
      <pc:sldChg chg="del">
        <pc:chgData name="Steven Keith Platt" userId="31b677a9-7d13-4394-9b56-9b3d89389cfd" providerId="ADAL" clId="{5E93D265-59A9-448D-8479-A7BB4BDEB129}" dt="2023-11-13T15:43:00.917" v="503" actId="47"/>
        <pc:sldMkLst>
          <pc:docMk/>
          <pc:sldMk cId="3571531742" sldId="327"/>
        </pc:sldMkLst>
      </pc:sldChg>
      <pc:sldChg chg="del">
        <pc:chgData name="Steven Keith Platt" userId="31b677a9-7d13-4394-9b56-9b3d89389cfd" providerId="ADAL" clId="{5E93D265-59A9-448D-8479-A7BB4BDEB129}" dt="2023-11-13T15:43:00.092" v="502" actId="47"/>
        <pc:sldMkLst>
          <pc:docMk/>
          <pc:sldMk cId="2876867747" sldId="328"/>
        </pc:sldMkLst>
      </pc:sldChg>
      <pc:sldChg chg="del">
        <pc:chgData name="Steven Keith Platt" userId="31b677a9-7d13-4394-9b56-9b3d89389cfd" providerId="ADAL" clId="{5E93D265-59A9-448D-8479-A7BB4BDEB129}" dt="2023-11-13T15:43:02.847" v="504" actId="47"/>
        <pc:sldMkLst>
          <pc:docMk/>
          <pc:sldMk cId="1800422957" sldId="329"/>
        </pc:sldMkLst>
      </pc:sldChg>
      <pc:sldChg chg="del">
        <pc:chgData name="Steven Keith Platt" userId="31b677a9-7d13-4394-9b56-9b3d89389cfd" providerId="ADAL" clId="{5E93D265-59A9-448D-8479-A7BB4BDEB129}" dt="2023-11-13T15:43:45.684" v="530" actId="47"/>
        <pc:sldMkLst>
          <pc:docMk/>
          <pc:sldMk cId="961712355" sldId="330"/>
        </pc:sldMkLst>
      </pc:sldChg>
      <pc:sldChg chg="del">
        <pc:chgData name="Steven Keith Platt" userId="31b677a9-7d13-4394-9b56-9b3d89389cfd" providerId="ADAL" clId="{5E93D265-59A9-448D-8479-A7BB4BDEB129}" dt="2023-11-13T15:43:31.803" v="516" actId="47"/>
        <pc:sldMkLst>
          <pc:docMk/>
          <pc:sldMk cId="3644693905" sldId="331"/>
        </pc:sldMkLst>
      </pc:sldChg>
      <pc:sldChg chg="del">
        <pc:chgData name="Steven Keith Platt" userId="31b677a9-7d13-4394-9b56-9b3d89389cfd" providerId="ADAL" clId="{5E93D265-59A9-448D-8479-A7BB4BDEB129}" dt="2023-11-13T15:43:13.636" v="505" actId="47"/>
        <pc:sldMkLst>
          <pc:docMk/>
          <pc:sldMk cId="3683530277" sldId="337"/>
        </pc:sldMkLst>
      </pc:sldChg>
      <pc:sldChg chg="del">
        <pc:chgData name="Steven Keith Platt" userId="31b677a9-7d13-4394-9b56-9b3d89389cfd" providerId="ADAL" clId="{5E93D265-59A9-448D-8479-A7BB4BDEB129}" dt="2023-11-13T15:43:15.578" v="506" actId="47"/>
        <pc:sldMkLst>
          <pc:docMk/>
          <pc:sldMk cId="1594643163" sldId="338"/>
        </pc:sldMkLst>
      </pc:sldChg>
      <pc:sldChg chg="del">
        <pc:chgData name="Steven Keith Platt" userId="31b677a9-7d13-4394-9b56-9b3d89389cfd" providerId="ADAL" clId="{5E93D265-59A9-448D-8479-A7BB4BDEB129}" dt="2023-11-13T15:43:17.500" v="507" actId="47"/>
        <pc:sldMkLst>
          <pc:docMk/>
          <pc:sldMk cId="3281329523" sldId="339"/>
        </pc:sldMkLst>
      </pc:sldChg>
      <pc:sldChg chg="del">
        <pc:chgData name="Steven Keith Platt" userId="31b677a9-7d13-4394-9b56-9b3d89389cfd" providerId="ADAL" clId="{5E93D265-59A9-448D-8479-A7BB4BDEB129}" dt="2023-11-13T15:43:18.766" v="508" actId="47"/>
        <pc:sldMkLst>
          <pc:docMk/>
          <pc:sldMk cId="1676213699" sldId="340"/>
        </pc:sldMkLst>
      </pc:sldChg>
      <pc:sldChg chg="del">
        <pc:chgData name="Steven Keith Platt" userId="31b677a9-7d13-4394-9b56-9b3d89389cfd" providerId="ADAL" clId="{5E93D265-59A9-448D-8479-A7BB4BDEB129}" dt="2023-11-13T15:43:47.757" v="533" actId="47"/>
        <pc:sldMkLst>
          <pc:docMk/>
          <pc:sldMk cId="3315116360" sldId="342"/>
        </pc:sldMkLst>
      </pc:sldChg>
      <pc:sldChg chg="del">
        <pc:chgData name="Steven Keith Platt" userId="31b677a9-7d13-4394-9b56-9b3d89389cfd" providerId="ADAL" clId="{5E93D265-59A9-448D-8479-A7BB4BDEB129}" dt="2023-11-13T15:43:43.860" v="529" actId="47"/>
        <pc:sldMkLst>
          <pc:docMk/>
          <pc:sldMk cId="2500693479" sldId="343"/>
        </pc:sldMkLst>
      </pc:sldChg>
      <pc:sldChg chg="del">
        <pc:chgData name="Steven Keith Platt" userId="31b677a9-7d13-4394-9b56-9b3d89389cfd" providerId="ADAL" clId="{5E93D265-59A9-448D-8479-A7BB4BDEB129}" dt="2023-11-13T15:43:34.114" v="518" actId="47"/>
        <pc:sldMkLst>
          <pc:docMk/>
          <pc:sldMk cId="2898459745" sldId="344"/>
        </pc:sldMkLst>
      </pc:sldChg>
      <pc:sldChg chg="del">
        <pc:chgData name="Steven Keith Platt" userId="31b677a9-7d13-4394-9b56-9b3d89389cfd" providerId="ADAL" clId="{5E93D265-59A9-448D-8479-A7BB4BDEB129}" dt="2023-11-13T15:43:21.146" v="509" actId="47"/>
        <pc:sldMkLst>
          <pc:docMk/>
          <pc:sldMk cId="2719224022" sldId="345"/>
        </pc:sldMkLst>
      </pc:sldChg>
      <pc:sldChg chg="del">
        <pc:chgData name="Steven Keith Platt" userId="31b677a9-7d13-4394-9b56-9b3d89389cfd" providerId="ADAL" clId="{5E93D265-59A9-448D-8479-A7BB4BDEB129}" dt="2023-11-13T15:43:26.128" v="513" actId="47"/>
        <pc:sldMkLst>
          <pc:docMk/>
          <pc:sldMk cId="2922747151" sldId="346"/>
        </pc:sldMkLst>
      </pc:sldChg>
      <pc:sldChg chg="del">
        <pc:chgData name="Steven Keith Platt" userId="31b677a9-7d13-4394-9b56-9b3d89389cfd" providerId="ADAL" clId="{5E93D265-59A9-448D-8479-A7BB4BDEB129}" dt="2023-11-13T15:43:25.265" v="512" actId="47"/>
        <pc:sldMkLst>
          <pc:docMk/>
          <pc:sldMk cId="2862191446" sldId="347"/>
        </pc:sldMkLst>
      </pc:sldChg>
      <pc:sldChg chg="del">
        <pc:chgData name="Steven Keith Platt" userId="31b677a9-7d13-4394-9b56-9b3d89389cfd" providerId="ADAL" clId="{5E93D265-59A9-448D-8479-A7BB4BDEB129}" dt="2023-11-13T15:42:52.735" v="500" actId="47"/>
        <pc:sldMkLst>
          <pc:docMk/>
          <pc:sldMk cId="4286178963" sldId="348"/>
        </pc:sldMkLst>
      </pc:sldChg>
      <pc:sldChg chg="del">
        <pc:chgData name="Steven Keith Platt" userId="31b677a9-7d13-4394-9b56-9b3d89389cfd" providerId="ADAL" clId="{5E93D265-59A9-448D-8479-A7BB4BDEB129}" dt="2023-11-13T15:43:28.006" v="515" actId="47"/>
        <pc:sldMkLst>
          <pc:docMk/>
          <pc:sldMk cId="1233798366" sldId="349"/>
        </pc:sldMkLst>
      </pc:sldChg>
      <pc:sldChg chg="del">
        <pc:chgData name="Steven Keith Platt" userId="31b677a9-7d13-4394-9b56-9b3d89389cfd" providerId="ADAL" clId="{5E93D265-59A9-448D-8479-A7BB4BDEB129}" dt="2023-11-13T15:43:27.128" v="514" actId="47"/>
        <pc:sldMkLst>
          <pc:docMk/>
          <pc:sldMk cId="4076754458" sldId="350"/>
        </pc:sldMkLst>
      </pc:sldChg>
      <pc:sldChg chg="del">
        <pc:chgData name="Steven Keith Platt" userId="31b677a9-7d13-4394-9b56-9b3d89389cfd" providerId="ADAL" clId="{5E93D265-59A9-448D-8479-A7BB4BDEB129}" dt="2023-11-13T15:43:22.007" v="510" actId="47"/>
        <pc:sldMkLst>
          <pc:docMk/>
          <pc:sldMk cId="760350018" sldId="351"/>
        </pc:sldMkLst>
      </pc:sldChg>
      <pc:sldChg chg="del">
        <pc:chgData name="Steven Keith Platt" userId="31b677a9-7d13-4394-9b56-9b3d89389cfd" providerId="ADAL" clId="{5E93D265-59A9-448D-8479-A7BB4BDEB129}" dt="2023-11-13T15:43:32.845" v="517" actId="47"/>
        <pc:sldMkLst>
          <pc:docMk/>
          <pc:sldMk cId="1166016501" sldId="352"/>
        </pc:sldMkLst>
      </pc:sldChg>
      <pc:sldChg chg="del">
        <pc:chgData name="Steven Keith Platt" userId="31b677a9-7d13-4394-9b56-9b3d89389cfd" providerId="ADAL" clId="{5E93D265-59A9-448D-8479-A7BB4BDEB129}" dt="2023-11-13T15:43:46.377" v="531" actId="47"/>
        <pc:sldMkLst>
          <pc:docMk/>
          <pc:sldMk cId="729825628" sldId="353"/>
        </pc:sldMkLst>
      </pc:sldChg>
      <pc:sldChg chg="del">
        <pc:chgData name="Steven Keith Platt" userId="31b677a9-7d13-4394-9b56-9b3d89389cfd" providerId="ADAL" clId="{5E93D265-59A9-448D-8479-A7BB4BDEB129}" dt="2023-11-13T15:43:49.206" v="535" actId="47"/>
        <pc:sldMkLst>
          <pc:docMk/>
          <pc:sldMk cId="900305978" sldId="354"/>
        </pc:sldMkLst>
      </pc:sldChg>
      <pc:sldChg chg="del">
        <pc:chgData name="Steven Keith Platt" userId="31b677a9-7d13-4394-9b56-9b3d89389cfd" providerId="ADAL" clId="{5E93D265-59A9-448D-8479-A7BB4BDEB129}" dt="2023-11-13T15:43:48.492" v="534" actId="47"/>
        <pc:sldMkLst>
          <pc:docMk/>
          <pc:sldMk cId="2894437410" sldId="355"/>
        </pc:sldMkLst>
      </pc:sldChg>
      <pc:sldChg chg="del">
        <pc:chgData name="Steven Keith Platt" userId="31b677a9-7d13-4394-9b56-9b3d89389cfd" providerId="ADAL" clId="{5E93D265-59A9-448D-8479-A7BB4BDEB129}" dt="2023-11-13T15:44:12.543" v="554" actId="47"/>
        <pc:sldMkLst>
          <pc:docMk/>
          <pc:sldMk cId="1050752080" sldId="359"/>
        </pc:sldMkLst>
      </pc:sldChg>
      <pc:sldChg chg="del">
        <pc:chgData name="Steven Keith Platt" userId="31b677a9-7d13-4394-9b56-9b3d89389cfd" providerId="ADAL" clId="{5E93D265-59A9-448D-8479-A7BB4BDEB129}" dt="2023-11-13T15:44:00.795" v="544" actId="47"/>
        <pc:sldMkLst>
          <pc:docMk/>
          <pc:sldMk cId="1170061757" sldId="360"/>
        </pc:sldMkLst>
      </pc:sldChg>
      <pc:sldChg chg="del">
        <pc:chgData name="Steven Keith Platt" userId="31b677a9-7d13-4394-9b56-9b3d89389cfd" providerId="ADAL" clId="{5E93D265-59A9-448D-8479-A7BB4BDEB129}" dt="2023-11-13T15:44:02.849" v="546" actId="47"/>
        <pc:sldMkLst>
          <pc:docMk/>
          <pc:sldMk cId="1465695917" sldId="361"/>
        </pc:sldMkLst>
      </pc:sldChg>
      <pc:sldChg chg="del">
        <pc:chgData name="Steven Keith Platt" userId="31b677a9-7d13-4394-9b56-9b3d89389cfd" providerId="ADAL" clId="{5E93D265-59A9-448D-8479-A7BB4BDEB129}" dt="2023-11-13T15:43:50.733" v="537" actId="47"/>
        <pc:sldMkLst>
          <pc:docMk/>
          <pc:sldMk cId="1651530453" sldId="363"/>
        </pc:sldMkLst>
      </pc:sldChg>
      <pc:sldChg chg="del">
        <pc:chgData name="Steven Keith Platt" userId="31b677a9-7d13-4394-9b56-9b3d89389cfd" providerId="ADAL" clId="{5E93D265-59A9-448D-8479-A7BB4BDEB129}" dt="2023-11-13T15:43:55.007" v="539" actId="47"/>
        <pc:sldMkLst>
          <pc:docMk/>
          <pc:sldMk cId="3633749517" sldId="374"/>
        </pc:sldMkLst>
      </pc:sldChg>
      <pc:sldChg chg="del">
        <pc:chgData name="Steven Keith Platt" userId="31b677a9-7d13-4394-9b56-9b3d89389cfd" providerId="ADAL" clId="{5E93D265-59A9-448D-8479-A7BB4BDEB129}" dt="2023-11-13T15:43:53.186" v="538" actId="47"/>
        <pc:sldMkLst>
          <pc:docMk/>
          <pc:sldMk cId="3932297360" sldId="375"/>
        </pc:sldMkLst>
      </pc:sldChg>
      <pc:sldChg chg="del">
        <pc:chgData name="Steven Keith Platt" userId="31b677a9-7d13-4394-9b56-9b3d89389cfd" providerId="ADAL" clId="{5E93D265-59A9-448D-8479-A7BB4BDEB129}" dt="2023-11-13T15:43:55.961" v="540" actId="47"/>
        <pc:sldMkLst>
          <pc:docMk/>
          <pc:sldMk cId="87370217" sldId="377"/>
        </pc:sldMkLst>
      </pc:sldChg>
      <pc:sldChg chg="del">
        <pc:chgData name="Steven Keith Platt" userId="31b677a9-7d13-4394-9b56-9b3d89389cfd" providerId="ADAL" clId="{5E93D265-59A9-448D-8479-A7BB4BDEB129}" dt="2023-11-13T15:44:04.879" v="548" actId="47"/>
        <pc:sldMkLst>
          <pc:docMk/>
          <pc:sldMk cId="2830466553" sldId="378"/>
        </pc:sldMkLst>
      </pc:sldChg>
      <pc:sldChg chg="del">
        <pc:chgData name="Steven Keith Platt" userId="31b677a9-7d13-4394-9b56-9b3d89389cfd" providerId="ADAL" clId="{5E93D265-59A9-448D-8479-A7BB4BDEB129}" dt="2023-11-13T15:44:06.990" v="550" actId="47"/>
        <pc:sldMkLst>
          <pc:docMk/>
          <pc:sldMk cId="1566614522" sldId="379"/>
        </pc:sldMkLst>
      </pc:sldChg>
      <pc:sldChg chg="del">
        <pc:chgData name="Steven Keith Platt" userId="31b677a9-7d13-4394-9b56-9b3d89389cfd" providerId="ADAL" clId="{5E93D265-59A9-448D-8479-A7BB4BDEB129}" dt="2023-11-13T15:44:16.194" v="558" actId="47"/>
        <pc:sldMkLst>
          <pc:docMk/>
          <pc:sldMk cId="891404831" sldId="381"/>
        </pc:sldMkLst>
      </pc:sldChg>
      <pc:sldChg chg="del">
        <pc:chgData name="Steven Keith Platt" userId="31b677a9-7d13-4394-9b56-9b3d89389cfd" providerId="ADAL" clId="{5E93D265-59A9-448D-8479-A7BB4BDEB129}" dt="2023-11-13T15:44:17.008" v="559" actId="47"/>
        <pc:sldMkLst>
          <pc:docMk/>
          <pc:sldMk cId="1167023346" sldId="382"/>
        </pc:sldMkLst>
      </pc:sldChg>
      <pc:sldChg chg="del">
        <pc:chgData name="Steven Keith Platt" userId="31b677a9-7d13-4394-9b56-9b3d89389cfd" providerId="ADAL" clId="{5E93D265-59A9-448D-8479-A7BB4BDEB129}" dt="2023-11-13T15:43:47.100" v="532" actId="47"/>
        <pc:sldMkLst>
          <pc:docMk/>
          <pc:sldMk cId="4075333871" sldId="384"/>
        </pc:sldMkLst>
      </pc:sldChg>
      <pc:sldChg chg="del">
        <pc:chgData name="Steven Keith Platt" userId="31b677a9-7d13-4394-9b56-9b3d89389cfd" providerId="ADAL" clId="{5E93D265-59A9-448D-8479-A7BB4BDEB129}" dt="2023-11-13T15:43:49.979" v="536" actId="47"/>
        <pc:sldMkLst>
          <pc:docMk/>
          <pc:sldMk cId="336824664" sldId="385"/>
        </pc:sldMkLst>
      </pc:sldChg>
      <pc:sldChg chg="del">
        <pc:chgData name="Steven Keith Platt" userId="31b677a9-7d13-4394-9b56-9b3d89389cfd" providerId="ADAL" clId="{5E93D265-59A9-448D-8479-A7BB4BDEB129}" dt="2023-11-13T15:44:11.672" v="553" actId="47"/>
        <pc:sldMkLst>
          <pc:docMk/>
          <pc:sldMk cId="675606892" sldId="388"/>
        </pc:sldMkLst>
      </pc:sldChg>
      <pc:sldChg chg="del">
        <pc:chgData name="Steven Keith Platt" userId="31b677a9-7d13-4394-9b56-9b3d89389cfd" providerId="ADAL" clId="{5E93D265-59A9-448D-8479-A7BB4BDEB129}" dt="2023-11-13T15:44:01.825" v="545" actId="47"/>
        <pc:sldMkLst>
          <pc:docMk/>
          <pc:sldMk cId="1306192037" sldId="389"/>
        </pc:sldMkLst>
      </pc:sldChg>
      <pc:sldChg chg="del">
        <pc:chgData name="Steven Keith Platt" userId="31b677a9-7d13-4394-9b56-9b3d89389cfd" providerId="ADAL" clId="{5E93D265-59A9-448D-8479-A7BB4BDEB129}" dt="2023-11-13T15:43:56.727" v="541" actId="47"/>
        <pc:sldMkLst>
          <pc:docMk/>
          <pc:sldMk cId="1439689988" sldId="390"/>
        </pc:sldMkLst>
      </pc:sldChg>
      <pc:sldChg chg="del">
        <pc:chgData name="Steven Keith Platt" userId="31b677a9-7d13-4394-9b56-9b3d89389cfd" providerId="ADAL" clId="{5E93D265-59A9-448D-8479-A7BB4BDEB129}" dt="2023-11-13T15:43:58.292" v="542" actId="47"/>
        <pc:sldMkLst>
          <pc:docMk/>
          <pc:sldMk cId="661841526" sldId="391"/>
        </pc:sldMkLst>
      </pc:sldChg>
      <pc:sldChg chg="del">
        <pc:chgData name="Steven Keith Platt" userId="31b677a9-7d13-4394-9b56-9b3d89389cfd" providerId="ADAL" clId="{5E93D265-59A9-448D-8479-A7BB4BDEB129}" dt="2023-11-13T15:44:06.171" v="549" actId="47"/>
        <pc:sldMkLst>
          <pc:docMk/>
          <pc:sldMk cId="1681675525" sldId="392"/>
        </pc:sldMkLst>
      </pc:sldChg>
      <pc:sldChg chg="del">
        <pc:chgData name="Steven Keith Platt" userId="31b677a9-7d13-4394-9b56-9b3d89389cfd" providerId="ADAL" clId="{5E93D265-59A9-448D-8479-A7BB4BDEB129}" dt="2023-11-13T15:43:23.579" v="511" actId="47"/>
        <pc:sldMkLst>
          <pc:docMk/>
          <pc:sldMk cId="3926076480" sldId="393"/>
        </pc:sldMkLst>
      </pc:sldChg>
      <pc:sldChg chg="del">
        <pc:chgData name="Steven Keith Platt" userId="31b677a9-7d13-4394-9b56-9b3d89389cfd" providerId="ADAL" clId="{5E93D265-59A9-448D-8479-A7BB4BDEB129}" dt="2023-11-13T15:44:03.833" v="547" actId="47"/>
        <pc:sldMkLst>
          <pc:docMk/>
          <pc:sldMk cId="1864752560" sldId="394"/>
        </pc:sldMkLst>
      </pc:sldChg>
      <pc:sldChg chg="del">
        <pc:chgData name="Steven Keith Platt" userId="31b677a9-7d13-4394-9b56-9b3d89389cfd" providerId="ADAL" clId="{5E93D265-59A9-448D-8479-A7BB4BDEB129}" dt="2023-11-13T15:44:18.388" v="560" actId="47"/>
        <pc:sldMkLst>
          <pc:docMk/>
          <pc:sldMk cId="1404684713" sldId="395"/>
        </pc:sldMkLst>
      </pc:sldChg>
      <pc:sldChg chg="del">
        <pc:chgData name="Steven Keith Platt" userId="31b677a9-7d13-4394-9b56-9b3d89389cfd" providerId="ADAL" clId="{5E93D265-59A9-448D-8479-A7BB4BDEB129}" dt="2023-11-13T15:44:10.343" v="552" actId="47"/>
        <pc:sldMkLst>
          <pc:docMk/>
          <pc:sldMk cId="346879102" sldId="396"/>
        </pc:sldMkLst>
      </pc:sldChg>
      <pc:sldChg chg="del">
        <pc:chgData name="Steven Keith Platt" userId="31b677a9-7d13-4394-9b56-9b3d89389cfd" providerId="ADAL" clId="{5E93D265-59A9-448D-8479-A7BB4BDEB129}" dt="2023-11-13T15:44:14.312" v="556" actId="47"/>
        <pc:sldMkLst>
          <pc:docMk/>
          <pc:sldMk cId="2457308349" sldId="397"/>
        </pc:sldMkLst>
      </pc:sldChg>
      <pc:sldChg chg="del">
        <pc:chgData name="Steven Keith Platt" userId="31b677a9-7d13-4394-9b56-9b3d89389cfd" providerId="ADAL" clId="{5E93D265-59A9-448D-8479-A7BB4BDEB129}" dt="2023-11-13T15:44:15.059" v="557" actId="47"/>
        <pc:sldMkLst>
          <pc:docMk/>
          <pc:sldMk cId="3520990408" sldId="398"/>
        </pc:sldMkLst>
      </pc:sldChg>
      <pc:sldChg chg="del">
        <pc:chgData name="Steven Keith Platt" userId="31b677a9-7d13-4394-9b56-9b3d89389cfd" providerId="ADAL" clId="{5E93D265-59A9-448D-8479-A7BB4BDEB129}" dt="2023-11-13T15:44:13.301" v="555" actId="47"/>
        <pc:sldMkLst>
          <pc:docMk/>
          <pc:sldMk cId="4029140470" sldId="399"/>
        </pc:sldMkLst>
      </pc:sldChg>
      <pc:sldChg chg="del">
        <pc:chgData name="Steven Keith Platt" userId="31b677a9-7d13-4394-9b56-9b3d89389cfd" providerId="ADAL" clId="{5E93D265-59A9-448D-8479-A7BB4BDEB129}" dt="2023-11-13T15:42:42.116" v="496" actId="47"/>
        <pc:sldMkLst>
          <pc:docMk/>
          <pc:sldMk cId="551324509" sldId="400"/>
        </pc:sldMkLst>
      </pc:sldChg>
      <pc:sldChg chg="del">
        <pc:chgData name="Steven Keith Platt" userId="31b677a9-7d13-4394-9b56-9b3d89389cfd" providerId="ADAL" clId="{5E93D265-59A9-448D-8479-A7BB4BDEB129}" dt="2023-11-13T15:43:59.882" v="543" actId="47"/>
        <pc:sldMkLst>
          <pc:docMk/>
          <pc:sldMk cId="1702576270" sldId="401"/>
        </pc:sldMkLst>
      </pc:sldChg>
      <pc:sldChg chg="del">
        <pc:chgData name="Steven Keith Platt" userId="31b677a9-7d13-4394-9b56-9b3d89389cfd" providerId="ADAL" clId="{5E93D265-59A9-448D-8479-A7BB4BDEB129}" dt="2023-11-13T15:44:08.950" v="551" actId="47"/>
        <pc:sldMkLst>
          <pc:docMk/>
          <pc:sldMk cId="1332874201" sldId="402"/>
        </pc:sldMkLst>
      </pc:sldChg>
      <pc:sldChg chg="del">
        <pc:chgData name="Steven Keith Platt" userId="31b677a9-7d13-4394-9b56-9b3d89389cfd" providerId="ADAL" clId="{5E93D265-59A9-448D-8479-A7BB4BDEB129}" dt="2023-11-13T15:43:35.150" v="519" actId="47"/>
        <pc:sldMkLst>
          <pc:docMk/>
          <pc:sldMk cId="1295702728" sldId="403"/>
        </pc:sldMkLst>
      </pc:sldChg>
      <pc:sldChg chg="del">
        <pc:chgData name="Steven Keith Platt" userId="31b677a9-7d13-4394-9b56-9b3d89389cfd" providerId="ADAL" clId="{5E93D265-59A9-448D-8479-A7BB4BDEB129}" dt="2023-11-13T15:43:39.698" v="524" actId="47"/>
        <pc:sldMkLst>
          <pc:docMk/>
          <pc:sldMk cId="1510656186" sldId="404"/>
        </pc:sldMkLst>
      </pc:sldChg>
      <pc:sldChg chg="del">
        <pc:chgData name="Steven Keith Platt" userId="31b677a9-7d13-4394-9b56-9b3d89389cfd" providerId="ADAL" clId="{5E93D265-59A9-448D-8479-A7BB4BDEB129}" dt="2023-11-13T15:43:36.556" v="521" actId="47"/>
        <pc:sldMkLst>
          <pc:docMk/>
          <pc:sldMk cId="304608090" sldId="405"/>
        </pc:sldMkLst>
      </pc:sldChg>
      <pc:sldChg chg="del">
        <pc:chgData name="Steven Keith Platt" userId="31b677a9-7d13-4394-9b56-9b3d89389cfd" providerId="ADAL" clId="{5E93D265-59A9-448D-8479-A7BB4BDEB129}" dt="2023-11-13T15:43:35.950" v="520" actId="47"/>
        <pc:sldMkLst>
          <pc:docMk/>
          <pc:sldMk cId="2767890645" sldId="406"/>
        </pc:sldMkLst>
      </pc:sldChg>
      <pc:sldChg chg="del">
        <pc:chgData name="Steven Keith Platt" userId="31b677a9-7d13-4394-9b56-9b3d89389cfd" providerId="ADAL" clId="{5E93D265-59A9-448D-8479-A7BB4BDEB129}" dt="2023-11-13T15:43:38.994" v="523" actId="47"/>
        <pc:sldMkLst>
          <pc:docMk/>
          <pc:sldMk cId="3441994417" sldId="407"/>
        </pc:sldMkLst>
      </pc:sldChg>
      <pc:sldChg chg="del">
        <pc:chgData name="Steven Keith Platt" userId="31b677a9-7d13-4394-9b56-9b3d89389cfd" providerId="ADAL" clId="{5E93D265-59A9-448D-8479-A7BB4BDEB129}" dt="2023-11-13T15:43:37.184" v="522" actId="47"/>
        <pc:sldMkLst>
          <pc:docMk/>
          <pc:sldMk cId="2842593452" sldId="409"/>
        </pc:sldMkLst>
      </pc:sldChg>
      <pc:sldChg chg="del">
        <pc:chgData name="Steven Keith Platt" userId="31b677a9-7d13-4394-9b56-9b3d89389cfd" providerId="ADAL" clId="{5E93D265-59A9-448D-8479-A7BB4BDEB129}" dt="2023-11-13T15:43:42.915" v="528" actId="47"/>
        <pc:sldMkLst>
          <pc:docMk/>
          <pc:sldMk cId="1976109581" sldId="410"/>
        </pc:sldMkLst>
      </pc:sldChg>
      <pc:sldChg chg="del">
        <pc:chgData name="Steven Keith Platt" userId="31b677a9-7d13-4394-9b56-9b3d89389cfd" providerId="ADAL" clId="{5E93D265-59A9-448D-8479-A7BB4BDEB129}" dt="2023-11-13T15:43:41.061" v="525" actId="47"/>
        <pc:sldMkLst>
          <pc:docMk/>
          <pc:sldMk cId="1121508938" sldId="411"/>
        </pc:sldMkLst>
      </pc:sldChg>
      <pc:sldChg chg="del">
        <pc:chgData name="Steven Keith Platt" userId="31b677a9-7d13-4394-9b56-9b3d89389cfd" providerId="ADAL" clId="{5E93D265-59A9-448D-8479-A7BB4BDEB129}" dt="2023-11-13T15:43:42.294" v="527" actId="47"/>
        <pc:sldMkLst>
          <pc:docMk/>
          <pc:sldMk cId="1440957416" sldId="412"/>
        </pc:sldMkLst>
      </pc:sldChg>
      <pc:sldChg chg="del">
        <pc:chgData name="Steven Keith Platt" userId="31b677a9-7d13-4394-9b56-9b3d89389cfd" providerId="ADAL" clId="{5E93D265-59A9-448D-8479-A7BB4BDEB129}" dt="2023-11-13T15:43:41.662" v="526" actId="47"/>
        <pc:sldMkLst>
          <pc:docMk/>
          <pc:sldMk cId="3292648967" sldId="413"/>
        </pc:sldMkLst>
      </pc:sldChg>
      <pc:sldChg chg="del delDesignElem">
        <pc:chgData name="Steven Keith Platt" userId="31b677a9-7d13-4394-9b56-9b3d89389cfd" providerId="ADAL" clId="{5E93D265-59A9-448D-8479-A7BB4BDEB129}" dt="2023-11-12T05:27:57.155" v="81" actId="2696"/>
        <pc:sldMkLst>
          <pc:docMk/>
          <pc:sldMk cId="738824759" sldId="414"/>
        </pc:sldMkLst>
      </pc:sldChg>
      <pc:sldChg chg="del delDesignElem">
        <pc:chgData name="Steven Keith Platt" userId="31b677a9-7d13-4394-9b56-9b3d89389cfd" providerId="ADAL" clId="{5E93D265-59A9-448D-8479-A7BB4BDEB129}" dt="2023-11-12T05:33:31.013" v="161" actId="2696"/>
        <pc:sldMkLst>
          <pc:docMk/>
          <pc:sldMk cId="2924265872" sldId="415"/>
        </pc:sldMkLst>
      </pc:sldChg>
      <pc:sldChg chg="del">
        <pc:chgData name="Steven Keith Platt" userId="31b677a9-7d13-4394-9b56-9b3d89389cfd" providerId="ADAL" clId="{5E93D265-59A9-448D-8479-A7BB4BDEB129}" dt="2023-11-13T15:40:30.043" v="468" actId="47"/>
        <pc:sldMkLst>
          <pc:docMk/>
          <pc:sldMk cId="680076235" sldId="416"/>
        </pc:sldMkLst>
      </pc:sldChg>
      <pc:sldChg chg="del">
        <pc:chgData name="Steven Keith Platt" userId="31b677a9-7d13-4394-9b56-9b3d89389cfd" providerId="ADAL" clId="{5E93D265-59A9-448D-8479-A7BB4BDEB129}" dt="2023-11-13T15:40:36.940" v="470" actId="47"/>
        <pc:sldMkLst>
          <pc:docMk/>
          <pc:sldMk cId="983787717" sldId="418"/>
        </pc:sldMkLst>
      </pc:sldChg>
      <pc:sldChg chg="del">
        <pc:chgData name="Steven Keith Platt" userId="31b677a9-7d13-4394-9b56-9b3d89389cfd" providerId="ADAL" clId="{5E93D265-59A9-448D-8479-A7BB4BDEB129}" dt="2023-11-13T15:41:02.730" v="472" actId="47"/>
        <pc:sldMkLst>
          <pc:docMk/>
          <pc:sldMk cId="410047866" sldId="419"/>
        </pc:sldMkLst>
      </pc:sldChg>
      <pc:sldChg chg="modSp mod">
        <pc:chgData name="Steven Keith Platt" userId="31b677a9-7d13-4394-9b56-9b3d89389cfd" providerId="ADAL" clId="{5E93D265-59A9-448D-8479-A7BB4BDEB129}" dt="2023-11-13T16:24:31.002" v="1128" actId="6549"/>
        <pc:sldMkLst>
          <pc:docMk/>
          <pc:sldMk cId="3825984670" sldId="420"/>
        </pc:sldMkLst>
        <pc:spChg chg="mod">
          <ac:chgData name="Steven Keith Platt" userId="31b677a9-7d13-4394-9b56-9b3d89389cfd" providerId="ADAL" clId="{5E93D265-59A9-448D-8479-A7BB4BDEB129}" dt="2023-11-13T16:24:31.002" v="1128" actId="6549"/>
          <ac:spMkLst>
            <pc:docMk/>
            <pc:sldMk cId="3825984670" sldId="420"/>
            <ac:spMk id="2" creationId="{6F63A6EE-EF77-2355-6EF2-9DE02C767C0E}"/>
          </ac:spMkLst>
        </pc:spChg>
      </pc:sldChg>
      <pc:sldChg chg="del">
        <pc:chgData name="Steven Keith Platt" userId="31b677a9-7d13-4394-9b56-9b3d89389cfd" providerId="ADAL" clId="{5E93D265-59A9-448D-8479-A7BB4BDEB129}" dt="2023-11-12T05:53:32.385" v="299" actId="2696"/>
        <pc:sldMkLst>
          <pc:docMk/>
          <pc:sldMk cId="2275960570" sldId="986"/>
        </pc:sldMkLst>
      </pc:sldChg>
      <pc:sldChg chg="del">
        <pc:chgData name="Steven Keith Platt" userId="31b677a9-7d13-4394-9b56-9b3d89389cfd" providerId="ADAL" clId="{5E93D265-59A9-448D-8479-A7BB4BDEB129}" dt="2023-11-12T05:54:42.287" v="301" actId="2696"/>
        <pc:sldMkLst>
          <pc:docMk/>
          <pc:sldMk cId="4156953221" sldId="986"/>
        </pc:sldMkLst>
      </pc:sldChg>
      <pc:sldChg chg="del">
        <pc:chgData name="Steven Keith Platt" userId="31b677a9-7d13-4394-9b56-9b3d89389cfd" providerId="ADAL" clId="{5E93D265-59A9-448D-8479-A7BB4BDEB129}" dt="2023-11-12T05:53:32.385" v="299" actId="2696"/>
        <pc:sldMkLst>
          <pc:docMk/>
          <pc:sldMk cId="3034230268" sldId="992"/>
        </pc:sldMkLst>
      </pc:sldChg>
      <pc:sldChg chg="del">
        <pc:chgData name="Steven Keith Platt" userId="31b677a9-7d13-4394-9b56-9b3d89389cfd" providerId="ADAL" clId="{5E93D265-59A9-448D-8479-A7BB4BDEB129}" dt="2023-11-12T05:51:53.815" v="292" actId="2696"/>
        <pc:sldMkLst>
          <pc:docMk/>
          <pc:sldMk cId="2010383376" sldId="1045"/>
        </pc:sldMkLst>
      </pc:sldChg>
      <pc:sldChg chg="del">
        <pc:chgData name="Steven Keith Platt" userId="31b677a9-7d13-4394-9b56-9b3d89389cfd" providerId="ADAL" clId="{5E93D265-59A9-448D-8479-A7BB4BDEB129}" dt="2023-11-12T05:53:32.385" v="299" actId="2696"/>
        <pc:sldMkLst>
          <pc:docMk/>
          <pc:sldMk cId="2467526273" sldId="1050"/>
        </pc:sldMkLst>
      </pc:sldChg>
      <pc:sldChg chg="del">
        <pc:chgData name="Steven Keith Platt" userId="31b677a9-7d13-4394-9b56-9b3d89389cfd" providerId="ADAL" clId="{5E93D265-59A9-448D-8479-A7BB4BDEB129}" dt="2023-11-12T05:13:43.103" v="1" actId="2696"/>
        <pc:sldMkLst>
          <pc:docMk/>
          <pc:sldMk cId="2183136970" sldId="1056"/>
        </pc:sldMkLst>
      </pc:sldChg>
      <pc:sldChg chg="del">
        <pc:chgData name="Steven Keith Platt" userId="31b677a9-7d13-4394-9b56-9b3d89389cfd" providerId="ADAL" clId="{5E93D265-59A9-448D-8479-A7BB4BDEB129}" dt="2023-11-12T05:13:54.082" v="4" actId="2696"/>
        <pc:sldMkLst>
          <pc:docMk/>
          <pc:sldMk cId="3783221200" sldId="1100"/>
        </pc:sldMkLst>
      </pc:sldChg>
      <pc:sldChg chg="del">
        <pc:chgData name="Steven Keith Platt" userId="31b677a9-7d13-4394-9b56-9b3d89389cfd" providerId="ADAL" clId="{5E93D265-59A9-448D-8479-A7BB4BDEB129}" dt="2023-11-12T05:40:33.401" v="194" actId="2696"/>
        <pc:sldMkLst>
          <pc:docMk/>
          <pc:sldMk cId="0" sldId="1102"/>
        </pc:sldMkLst>
      </pc:sldChg>
      <pc:sldChg chg="del">
        <pc:chgData name="Steven Keith Platt" userId="31b677a9-7d13-4394-9b56-9b3d89389cfd" providerId="ADAL" clId="{5E93D265-59A9-448D-8479-A7BB4BDEB129}" dt="2023-11-12T05:51:47.467" v="290" actId="2696"/>
        <pc:sldMkLst>
          <pc:docMk/>
          <pc:sldMk cId="2679498812" sldId="1103"/>
        </pc:sldMkLst>
      </pc:sldChg>
      <pc:sldChg chg="addSp delSp modSp mod modClrScheme chgLayout">
        <pc:chgData name="Steven Keith Platt" userId="31b677a9-7d13-4394-9b56-9b3d89389cfd" providerId="ADAL" clId="{5E93D265-59A9-448D-8479-A7BB4BDEB129}" dt="2023-11-13T16:51:08.367" v="1153" actId="26606"/>
        <pc:sldMkLst>
          <pc:docMk/>
          <pc:sldMk cId="4124541060" sldId="1105"/>
        </pc:sldMkLst>
        <pc:spChg chg="del">
          <ac:chgData name="Steven Keith Platt" userId="31b677a9-7d13-4394-9b56-9b3d89389cfd" providerId="ADAL" clId="{5E93D265-59A9-448D-8479-A7BB4BDEB129}" dt="2023-11-13T16:26:19.009" v="1134" actId="21"/>
          <ac:spMkLst>
            <pc:docMk/>
            <pc:sldMk cId="4124541060" sldId="1105"/>
            <ac:spMk id="2" creationId="{6F63A6EE-EF77-2355-6EF2-9DE02C767C0E}"/>
          </ac:spMkLst>
        </pc:spChg>
        <pc:spChg chg="add del mod">
          <ac:chgData name="Steven Keith Platt" userId="31b677a9-7d13-4394-9b56-9b3d89389cfd" providerId="ADAL" clId="{5E93D265-59A9-448D-8479-A7BB4BDEB129}" dt="2023-11-13T16:51:08.367" v="1153" actId="26606"/>
          <ac:spMkLst>
            <pc:docMk/>
            <pc:sldMk cId="4124541060" sldId="1105"/>
            <ac:spMk id="4" creationId="{78B5E572-FFEE-4696-0BB9-8036CE4F0E02}"/>
          </ac:spMkLst>
        </pc:spChg>
        <pc:picChg chg="mod">
          <ac:chgData name="Steven Keith Platt" userId="31b677a9-7d13-4394-9b56-9b3d89389cfd" providerId="ADAL" clId="{5E93D265-59A9-448D-8479-A7BB4BDEB129}" dt="2023-11-13T16:51:08.367" v="1153" actId="26606"/>
          <ac:picMkLst>
            <pc:docMk/>
            <pc:sldMk cId="4124541060" sldId="1105"/>
            <ac:picMk id="5" creationId="{0BC14818-CCDE-0557-0F10-81E5FE5390F4}"/>
          </ac:picMkLst>
        </pc:picChg>
      </pc:sldChg>
      <pc:sldChg chg="addSp delSp modSp mod">
        <pc:chgData name="Steven Keith Platt" userId="31b677a9-7d13-4394-9b56-9b3d89389cfd" providerId="ADAL" clId="{5E93D265-59A9-448D-8479-A7BB4BDEB129}" dt="2023-11-13T16:25:59.600" v="1133" actId="21"/>
        <pc:sldMkLst>
          <pc:docMk/>
          <pc:sldMk cId="3204909719" sldId="1106"/>
        </pc:sldMkLst>
        <pc:spChg chg="del">
          <ac:chgData name="Steven Keith Platt" userId="31b677a9-7d13-4394-9b56-9b3d89389cfd" providerId="ADAL" clId="{5E93D265-59A9-448D-8479-A7BB4BDEB129}" dt="2023-11-13T16:24:53.026" v="1129" actId="21"/>
          <ac:spMkLst>
            <pc:docMk/>
            <pc:sldMk cId="3204909719" sldId="1106"/>
            <ac:spMk id="2" creationId="{6F63A6EE-EF77-2355-6EF2-9DE02C767C0E}"/>
          </ac:spMkLst>
        </pc:spChg>
        <pc:spChg chg="add del mod">
          <ac:chgData name="Steven Keith Platt" userId="31b677a9-7d13-4394-9b56-9b3d89389cfd" providerId="ADAL" clId="{5E93D265-59A9-448D-8479-A7BB4BDEB129}" dt="2023-11-13T16:25:59.600" v="1133" actId="21"/>
          <ac:spMkLst>
            <pc:docMk/>
            <pc:sldMk cId="3204909719" sldId="1106"/>
            <ac:spMk id="4" creationId="{A7907DC1-FA6D-2F4F-8ECF-5A79DEB84D93}"/>
          </ac:spMkLst>
        </pc:spChg>
      </pc:sldChg>
      <pc:sldChg chg="addSp delSp modSp mod modClrScheme chgLayout">
        <pc:chgData name="Steven Keith Platt" userId="31b677a9-7d13-4394-9b56-9b3d89389cfd" providerId="ADAL" clId="{5E93D265-59A9-448D-8479-A7BB4BDEB129}" dt="2023-11-13T22:31:21.038" v="1390" actId="21"/>
        <pc:sldMkLst>
          <pc:docMk/>
          <pc:sldMk cId="1927629402" sldId="1107"/>
        </pc:sldMkLst>
        <pc:spChg chg="del mod">
          <ac:chgData name="Steven Keith Platt" userId="31b677a9-7d13-4394-9b56-9b3d89389cfd" providerId="ADAL" clId="{5E93D265-59A9-448D-8479-A7BB4BDEB129}" dt="2023-11-13T16:51:39.781" v="1155" actId="21"/>
          <ac:spMkLst>
            <pc:docMk/>
            <pc:sldMk cId="1927629402" sldId="1107"/>
            <ac:spMk id="2" creationId="{6F63A6EE-EF77-2355-6EF2-9DE02C767C0E}"/>
          </ac:spMkLst>
        </pc:spChg>
        <pc:spChg chg="add del mod">
          <ac:chgData name="Steven Keith Platt" userId="31b677a9-7d13-4394-9b56-9b3d89389cfd" providerId="ADAL" clId="{5E93D265-59A9-448D-8479-A7BB4BDEB129}" dt="2023-11-13T22:31:14.945" v="1389" actId="21"/>
          <ac:spMkLst>
            <pc:docMk/>
            <pc:sldMk cId="1927629402" sldId="1107"/>
            <ac:spMk id="4" creationId="{52C60340-BC2E-A6CB-1BF8-847DDBAAB237}"/>
          </ac:spMkLst>
        </pc:spChg>
        <pc:spChg chg="add del mod">
          <ac:chgData name="Steven Keith Platt" userId="31b677a9-7d13-4394-9b56-9b3d89389cfd" providerId="ADAL" clId="{5E93D265-59A9-448D-8479-A7BB4BDEB129}" dt="2023-11-13T22:31:21.038" v="1390" actId="21"/>
          <ac:spMkLst>
            <pc:docMk/>
            <pc:sldMk cId="1927629402" sldId="1107"/>
            <ac:spMk id="10" creationId="{487C449E-A9E4-C5E6-3822-AF476AFFB5E8}"/>
          </ac:spMkLst>
        </pc:spChg>
        <pc:picChg chg="mod">
          <ac:chgData name="Steven Keith Platt" userId="31b677a9-7d13-4394-9b56-9b3d89389cfd" providerId="ADAL" clId="{5E93D265-59A9-448D-8479-A7BB4BDEB129}" dt="2023-11-13T16:51:40.169" v="1156" actId="27614"/>
          <ac:picMkLst>
            <pc:docMk/>
            <pc:sldMk cId="1927629402" sldId="1107"/>
            <ac:picMk id="5" creationId="{5E8F83C1-A047-99AB-B92A-DBAA3BEB892E}"/>
          </ac:picMkLst>
        </pc:picChg>
      </pc:sldChg>
      <pc:sldChg chg="addSp delSp mod">
        <pc:chgData name="Steven Keith Platt" userId="31b677a9-7d13-4394-9b56-9b3d89389cfd" providerId="ADAL" clId="{5E93D265-59A9-448D-8479-A7BB4BDEB129}" dt="2023-11-13T16:38:41.113" v="1136" actId="22"/>
        <pc:sldMkLst>
          <pc:docMk/>
          <pc:sldMk cId="3124321098" sldId="1108"/>
        </pc:sldMkLst>
        <pc:picChg chg="add del">
          <ac:chgData name="Steven Keith Platt" userId="31b677a9-7d13-4394-9b56-9b3d89389cfd" providerId="ADAL" clId="{5E93D265-59A9-448D-8479-A7BB4BDEB129}" dt="2023-11-13T16:38:41.113" v="1136" actId="22"/>
          <ac:picMkLst>
            <pc:docMk/>
            <pc:sldMk cId="3124321098" sldId="1108"/>
            <ac:picMk id="4" creationId="{2C142AEA-0DCB-8401-549E-1E53816AA542}"/>
          </ac:picMkLst>
        </pc:picChg>
      </pc:sldChg>
      <pc:sldChg chg="delSp modSp mod">
        <pc:chgData name="Steven Keith Platt" userId="31b677a9-7d13-4394-9b56-9b3d89389cfd" providerId="ADAL" clId="{5E93D265-59A9-448D-8479-A7BB4BDEB129}" dt="2023-11-12T05:57:37.560" v="306" actId="21"/>
        <pc:sldMkLst>
          <pc:docMk/>
          <pc:sldMk cId="4197820284" sldId="1110"/>
        </pc:sldMkLst>
        <pc:spChg chg="del mod">
          <ac:chgData name="Steven Keith Platt" userId="31b677a9-7d13-4394-9b56-9b3d89389cfd" providerId="ADAL" clId="{5E93D265-59A9-448D-8479-A7BB4BDEB129}" dt="2023-11-12T05:57:37.560" v="306" actId="21"/>
          <ac:spMkLst>
            <pc:docMk/>
            <pc:sldMk cId="4197820284" sldId="1110"/>
            <ac:spMk id="6" creationId="{A7908B70-8DFD-B97F-A96D-E580F1246E28}"/>
          </ac:spMkLst>
        </pc:spChg>
      </pc:sldChg>
      <pc:sldChg chg="addSp delSp modSp mod">
        <pc:chgData name="Steven Keith Platt" userId="31b677a9-7d13-4394-9b56-9b3d89389cfd" providerId="ADAL" clId="{5E93D265-59A9-448D-8479-A7BB4BDEB129}" dt="2023-11-13T15:11:31.459" v="354" actId="14100"/>
        <pc:sldMkLst>
          <pc:docMk/>
          <pc:sldMk cId="2914910224" sldId="1111"/>
        </pc:sldMkLst>
        <pc:spChg chg="del mod">
          <ac:chgData name="Steven Keith Platt" userId="31b677a9-7d13-4394-9b56-9b3d89389cfd" providerId="ADAL" clId="{5E93D265-59A9-448D-8479-A7BB4BDEB129}" dt="2023-11-12T05:57:27.259" v="304" actId="21"/>
          <ac:spMkLst>
            <pc:docMk/>
            <pc:sldMk cId="2914910224" sldId="1111"/>
            <ac:spMk id="2" creationId="{301B3523-58AD-E706-3FF3-77C48E4A0B79}"/>
          </ac:spMkLst>
        </pc:spChg>
        <pc:spChg chg="add del mod">
          <ac:chgData name="Steven Keith Platt" userId="31b677a9-7d13-4394-9b56-9b3d89389cfd" providerId="ADAL" clId="{5E93D265-59A9-448D-8479-A7BB4BDEB129}" dt="2023-11-12T05:57:31.411" v="305" actId="21"/>
          <ac:spMkLst>
            <pc:docMk/>
            <pc:sldMk cId="2914910224" sldId="1111"/>
            <ac:spMk id="5" creationId="{630B5910-F6F3-B5F3-514F-0394A176682A}"/>
          </ac:spMkLst>
        </pc:spChg>
        <pc:picChg chg="mod">
          <ac:chgData name="Steven Keith Platt" userId="31b677a9-7d13-4394-9b56-9b3d89389cfd" providerId="ADAL" clId="{5E93D265-59A9-448D-8479-A7BB4BDEB129}" dt="2023-11-13T15:11:31.459" v="354" actId="14100"/>
          <ac:picMkLst>
            <pc:docMk/>
            <pc:sldMk cId="2914910224" sldId="1111"/>
            <ac:picMk id="4" creationId="{E6AE533D-89D9-8241-221D-8B3180D630A4}"/>
          </ac:picMkLst>
        </pc:picChg>
      </pc:sldChg>
      <pc:sldChg chg="addSp delSp modSp mod modClrScheme chgLayout">
        <pc:chgData name="Steven Keith Platt" userId="31b677a9-7d13-4394-9b56-9b3d89389cfd" providerId="ADAL" clId="{5E93D265-59A9-448D-8479-A7BB4BDEB129}" dt="2023-11-13T21:57:38.671" v="1286" actId="6549"/>
        <pc:sldMkLst>
          <pc:docMk/>
          <pc:sldMk cId="3084054629" sldId="1112"/>
        </pc:sldMkLst>
        <pc:spChg chg="mod">
          <ac:chgData name="Steven Keith Platt" userId="31b677a9-7d13-4394-9b56-9b3d89389cfd" providerId="ADAL" clId="{5E93D265-59A9-448D-8479-A7BB4BDEB129}" dt="2023-11-13T21:57:38.671" v="1286" actId="6549"/>
          <ac:spMkLst>
            <pc:docMk/>
            <pc:sldMk cId="3084054629" sldId="1112"/>
            <ac:spMk id="2" creationId="{E3875FED-E462-845A-11EA-62359478E8B4}"/>
          </ac:spMkLst>
        </pc:spChg>
        <pc:spChg chg="add del mod">
          <ac:chgData name="Steven Keith Platt" userId="31b677a9-7d13-4394-9b56-9b3d89389cfd" providerId="ADAL" clId="{5E93D265-59A9-448D-8479-A7BB4BDEB129}" dt="2023-11-13T15:45:52.680" v="570" actId="21"/>
          <ac:spMkLst>
            <pc:docMk/>
            <pc:sldMk cId="3084054629" sldId="1112"/>
            <ac:spMk id="13" creationId="{53FCFA02-9D4C-326F-2313-A1D1D77BFE43}"/>
          </ac:spMkLst>
        </pc:spChg>
        <pc:picChg chg="mod">
          <ac:chgData name="Steven Keith Platt" userId="31b677a9-7d13-4394-9b56-9b3d89389cfd" providerId="ADAL" clId="{5E93D265-59A9-448D-8479-A7BB4BDEB129}" dt="2023-11-13T15:26:49.044" v="418" actId="26606"/>
          <ac:picMkLst>
            <pc:docMk/>
            <pc:sldMk cId="3084054629" sldId="1112"/>
            <ac:picMk id="8" creationId="{EA70616B-E344-4856-8DF9-707C26236613}"/>
          </ac:picMkLst>
        </pc:picChg>
      </pc:sldChg>
      <pc:sldChg chg="del">
        <pc:chgData name="Steven Keith Platt" userId="31b677a9-7d13-4394-9b56-9b3d89389cfd" providerId="ADAL" clId="{5E93D265-59A9-448D-8479-A7BB4BDEB129}" dt="2023-11-12T05:50:17.756" v="280" actId="2696"/>
        <pc:sldMkLst>
          <pc:docMk/>
          <pc:sldMk cId="3373324343" sldId="1112"/>
        </pc:sldMkLst>
      </pc:sldChg>
      <pc:sldChg chg="del">
        <pc:chgData name="Steven Keith Platt" userId="31b677a9-7d13-4394-9b56-9b3d89389cfd" providerId="ADAL" clId="{5E93D265-59A9-448D-8479-A7BB4BDEB129}" dt="2023-11-12T05:50:32.075" v="282" actId="2696"/>
        <pc:sldMkLst>
          <pc:docMk/>
          <pc:sldMk cId="4237181130" sldId="1113"/>
        </pc:sldMkLst>
      </pc:sldChg>
      <pc:sldChg chg="modSp mod">
        <pc:chgData name="Steven Keith Platt" userId="31b677a9-7d13-4394-9b56-9b3d89389cfd" providerId="ADAL" clId="{5E93D265-59A9-448D-8479-A7BB4BDEB129}" dt="2023-11-13T15:19:38.686" v="355" actId="6549"/>
        <pc:sldMkLst>
          <pc:docMk/>
          <pc:sldMk cId="1173783245" sldId="1114"/>
        </pc:sldMkLst>
        <pc:spChg chg="mod">
          <ac:chgData name="Steven Keith Platt" userId="31b677a9-7d13-4394-9b56-9b3d89389cfd" providerId="ADAL" clId="{5E93D265-59A9-448D-8479-A7BB4BDEB129}" dt="2023-11-13T15:19:38.686" v="355" actId="6549"/>
          <ac:spMkLst>
            <pc:docMk/>
            <pc:sldMk cId="1173783245" sldId="1114"/>
            <ac:spMk id="6" creationId="{366D8AD8-164B-5665-ADCB-07B139794E73}"/>
          </ac:spMkLst>
        </pc:spChg>
      </pc:sldChg>
      <pc:sldChg chg="del">
        <pc:chgData name="Steven Keith Platt" userId="31b677a9-7d13-4394-9b56-9b3d89389cfd" providerId="ADAL" clId="{5E93D265-59A9-448D-8479-A7BB4BDEB129}" dt="2023-11-12T05:53:32.385" v="299" actId="2696"/>
        <pc:sldMkLst>
          <pc:docMk/>
          <pc:sldMk cId="2439675232" sldId="1114"/>
        </pc:sldMkLst>
      </pc:sldChg>
      <pc:sldChg chg="del">
        <pc:chgData name="Steven Keith Platt" userId="31b677a9-7d13-4394-9b56-9b3d89389cfd" providerId="ADAL" clId="{5E93D265-59A9-448D-8479-A7BB4BDEB129}" dt="2023-11-12T05:50:42.571" v="284" actId="2696"/>
        <pc:sldMkLst>
          <pc:docMk/>
          <pc:sldMk cId="2849014232" sldId="1115"/>
        </pc:sldMkLst>
      </pc:sldChg>
      <pc:sldChg chg="del">
        <pc:chgData name="Steven Keith Platt" userId="31b677a9-7d13-4394-9b56-9b3d89389cfd" providerId="ADAL" clId="{5E93D265-59A9-448D-8479-A7BB4BDEB129}" dt="2023-11-12T05:51:03.176" v="287" actId="2696"/>
        <pc:sldMkLst>
          <pc:docMk/>
          <pc:sldMk cId="1734097260" sldId="1117"/>
        </pc:sldMkLst>
      </pc:sldChg>
      <pc:sldChg chg="del">
        <pc:chgData name="Steven Keith Platt" userId="31b677a9-7d13-4394-9b56-9b3d89389cfd" providerId="ADAL" clId="{5E93D265-59A9-448D-8479-A7BB4BDEB129}" dt="2023-11-12T05:50:59.219" v="286" actId="2696"/>
        <pc:sldMkLst>
          <pc:docMk/>
          <pc:sldMk cId="676089228" sldId="1118"/>
        </pc:sldMkLst>
      </pc:sldChg>
      <pc:sldChg chg="del">
        <pc:chgData name="Steven Keith Platt" userId="31b677a9-7d13-4394-9b56-9b3d89389cfd" providerId="ADAL" clId="{5E93D265-59A9-448D-8479-A7BB4BDEB129}" dt="2023-11-12T05:53:32.385" v="299" actId="2696"/>
        <pc:sldMkLst>
          <pc:docMk/>
          <pc:sldMk cId="0" sldId="1209"/>
        </pc:sldMkLst>
      </pc:sldChg>
      <pc:sldChg chg="del">
        <pc:chgData name="Steven Keith Platt" userId="31b677a9-7d13-4394-9b56-9b3d89389cfd" providerId="ADAL" clId="{5E93D265-59A9-448D-8479-A7BB4BDEB129}" dt="2023-11-12T05:54:35.584" v="300" actId="2696"/>
        <pc:sldMkLst>
          <pc:docMk/>
          <pc:sldMk cId="106940372" sldId="1209"/>
        </pc:sldMkLst>
      </pc:sldChg>
      <pc:sldChg chg="del">
        <pc:chgData name="Steven Keith Platt" userId="31b677a9-7d13-4394-9b56-9b3d89389cfd" providerId="ADAL" clId="{5E93D265-59A9-448D-8479-A7BB4BDEB129}" dt="2023-11-13T15:38:36.668" v="461" actId="47"/>
        <pc:sldMkLst>
          <pc:docMk/>
          <pc:sldMk cId="2104582069" sldId="1210"/>
        </pc:sldMkLst>
      </pc:sldChg>
      <pc:sldChg chg="modSp del mod ord">
        <pc:chgData name="Steven Keith Platt" userId="31b677a9-7d13-4394-9b56-9b3d89389cfd" providerId="ADAL" clId="{5E93D265-59A9-448D-8479-A7BB4BDEB129}" dt="2023-11-13T15:44:33.666" v="561" actId="47"/>
        <pc:sldMkLst>
          <pc:docMk/>
          <pc:sldMk cId="1060106189" sldId="1211"/>
        </pc:sldMkLst>
        <pc:spChg chg="mod">
          <ac:chgData name="Steven Keith Platt" userId="31b677a9-7d13-4394-9b56-9b3d89389cfd" providerId="ADAL" clId="{5E93D265-59A9-448D-8479-A7BB4BDEB129}" dt="2023-11-12T05:37:22.226" v="193" actId="115"/>
          <ac:spMkLst>
            <pc:docMk/>
            <pc:sldMk cId="1060106189" sldId="1211"/>
            <ac:spMk id="7" creationId="{C10A4F77-13C4-1527-E73A-E6401CE5BD39}"/>
          </ac:spMkLst>
        </pc:spChg>
      </pc:sldChg>
      <pc:sldChg chg="del">
        <pc:chgData name="Steven Keith Platt" userId="31b677a9-7d13-4394-9b56-9b3d89389cfd" providerId="ADAL" clId="{5E93D265-59A9-448D-8479-A7BB4BDEB129}" dt="2023-11-12T05:51:51.100" v="291" actId="2696"/>
        <pc:sldMkLst>
          <pc:docMk/>
          <pc:sldMk cId="475733729" sldId="1212"/>
        </pc:sldMkLst>
      </pc:sldChg>
      <pc:sldChg chg="del">
        <pc:chgData name="Steven Keith Platt" userId="31b677a9-7d13-4394-9b56-9b3d89389cfd" providerId="ADAL" clId="{5E93D265-59A9-448D-8479-A7BB4BDEB129}" dt="2023-11-13T15:35:56.626" v="448" actId="2696"/>
        <pc:sldMkLst>
          <pc:docMk/>
          <pc:sldMk cId="3273616407" sldId="1213"/>
        </pc:sldMkLst>
      </pc:sldChg>
      <pc:sldChg chg="del">
        <pc:chgData name="Steven Keith Platt" userId="31b677a9-7d13-4394-9b56-9b3d89389cfd" providerId="ADAL" clId="{5E93D265-59A9-448D-8479-A7BB4BDEB129}" dt="2023-11-13T15:37:22.011" v="449" actId="2696"/>
        <pc:sldMkLst>
          <pc:docMk/>
          <pc:sldMk cId="687392303" sldId="1214"/>
        </pc:sldMkLst>
      </pc:sldChg>
      <pc:sldChg chg="del">
        <pc:chgData name="Steven Keith Platt" userId="31b677a9-7d13-4394-9b56-9b3d89389cfd" providerId="ADAL" clId="{5E93D265-59A9-448D-8479-A7BB4BDEB129}" dt="2023-11-13T15:37:38.861" v="450" actId="2696"/>
        <pc:sldMkLst>
          <pc:docMk/>
          <pc:sldMk cId="1829967537" sldId="1215"/>
        </pc:sldMkLst>
      </pc:sldChg>
      <pc:sldChg chg="del">
        <pc:chgData name="Steven Keith Platt" userId="31b677a9-7d13-4394-9b56-9b3d89389cfd" providerId="ADAL" clId="{5E93D265-59A9-448D-8479-A7BB4BDEB129}" dt="2023-11-12T05:52:37.089" v="295" actId="2696"/>
        <pc:sldMkLst>
          <pc:docMk/>
          <pc:sldMk cId="326759242" sldId="1216"/>
        </pc:sldMkLst>
      </pc:sldChg>
      <pc:sldChg chg="del">
        <pc:chgData name="Steven Keith Platt" userId="31b677a9-7d13-4394-9b56-9b3d89389cfd" providerId="ADAL" clId="{5E93D265-59A9-448D-8479-A7BB4BDEB129}" dt="2023-11-12T05:52:40.388" v="296" actId="2696"/>
        <pc:sldMkLst>
          <pc:docMk/>
          <pc:sldMk cId="3657507204" sldId="1217"/>
        </pc:sldMkLst>
      </pc:sldChg>
      <pc:sldChg chg="del">
        <pc:chgData name="Steven Keith Platt" userId="31b677a9-7d13-4394-9b56-9b3d89389cfd" providerId="ADAL" clId="{5E93D265-59A9-448D-8479-A7BB4BDEB129}" dt="2023-11-12T05:52:44.938" v="297" actId="2696"/>
        <pc:sldMkLst>
          <pc:docMk/>
          <pc:sldMk cId="3689357763" sldId="1218"/>
        </pc:sldMkLst>
      </pc:sldChg>
      <pc:sldChg chg="del">
        <pc:chgData name="Steven Keith Platt" userId="31b677a9-7d13-4394-9b56-9b3d89389cfd" providerId="ADAL" clId="{5E93D265-59A9-448D-8479-A7BB4BDEB129}" dt="2023-11-12T05:52:48.659" v="298" actId="2696"/>
        <pc:sldMkLst>
          <pc:docMk/>
          <pc:sldMk cId="3984304555" sldId="1219"/>
        </pc:sldMkLst>
      </pc:sldChg>
      <pc:sldChg chg="del">
        <pc:chgData name="Steven Keith Platt" userId="31b677a9-7d13-4394-9b56-9b3d89389cfd" providerId="ADAL" clId="{5E93D265-59A9-448D-8479-A7BB4BDEB129}" dt="2023-11-13T15:37:51.730" v="451" actId="2696"/>
        <pc:sldMkLst>
          <pc:docMk/>
          <pc:sldMk cId="1688978305" sldId="1220"/>
        </pc:sldMkLst>
      </pc:sldChg>
      <pc:sldChg chg="modSp mod">
        <pc:chgData name="Steven Keith Platt" userId="31b677a9-7d13-4394-9b56-9b3d89389cfd" providerId="ADAL" clId="{5E93D265-59A9-448D-8479-A7BB4BDEB129}" dt="2023-11-13T15:33:00.922" v="446" actId="6549"/>
        <pc:sldMkLst>
          <pc:docMk/>
          <pc:sldMk cId="1347614718" sldId="1221"/>
        </pc:sldMkLst>
        <pc:spChg chg="mod">
          <ac:chgData name="Steven Keith Platt" userId="31b677a9-7d13-4394-9b56-9b3d89389cfd" providerId="ADAL" clId="{5E93D265-59A9-448D-8479-A7BB4BDEB129}" dt="2023-11-13T15:33:00.922" v="446" actId="6549"/>
          <ac:spMkLst>
            <pc:docMk/>
            <pc:sldMk cId="1347614718" sldId="1221"/>
            <ac:spMk id="2" creationId="{AEB2E9C0-E40E-690A-26EC-3625692B6E80}"/>
          </ac:spMkLst>
        </pc:spChg>
      </pc:sldChg>
      <pc:sldChg chg="del">
        <pc:chgData name="Steven Keith Platt" userId="31b677a9-7d13-4394-9b56-9b3d89389cfd" providerId="ADAL" clId="{5E93D265-59A9-448D-8479-A7BB4BDEB129}" dt="2023-11-13T15:32:11.075" v="445" actId="2696"/>
        <pc:sldMkLst>
          <pc:docMk/>
          <pc:sldMk cId="3008156021" sldId="1221"/>
        </pc:sldMkLst>
      </pc:sldChg>
      <pc:sldChg chg="del">
        <pc:chgData name="Steven Keith Platt" userId="31b677a9-7d13-4394-9b56-9b3d89389cfd" providerId="ADAL" clId="{5E93D265-59A9-448D-8479-A7BB4BDEB129}" dt="2023-11-13T15:32:11.075" v="445" actId="2696"/>
        <pc:sldMkLst>
          <pc:docMk/>
          <pc:sldMk cId="753838594" sldId="1222"/>
        </pc:sldMkLst>
      </pc:sldChg>
      <pc:sldChg chg="addSp delSp modSp mod">
        <pc:chgData name="Steven Keith Platt" userId="31b677a9-7d13-4394-9b56-9b3d89389cfd" providerId="ADAL" clId="{5E93D265-59A9-448D-8479-A7BB4BDEB129}" dt="2023-11-13T22:03:48.324" v="1294" actId="21"/>
        <pc:sldMkLst>
          <pc:docMk/>
          <pc:sldMk cId="3033510475" sldId="1222"/>
        </pc:sldMkLst>
        <pc:spChg chg="del">
          <ac:chgData name="Steven Keith Platt" userId="31b677a9-7d13-4394-9b56-9b3d89389cfd" providerId="ADAL" clId="{5E93D265-59A9-448D-8479-A7BB4BDEB129}" dt="2023-11-13T15:34:37.696" v="447" actId="21"/>
          <ac:spMkLst>
            <pc:docMk/>
            <pc:sldMk cId="3033510475" sldId="1222"/>
            <ac:spMk id="2" creationId="{AEB2E9C0-E40E-690A-26EC-3625692B6E80}"/>
          </ac:spMkLst>
        </pc:spChg>
        <pc:spChg chg="add mod">
          <ac:chgData name="Steven Keith Platt" userId="31b677a9-7d13-4394-9b56-9b3d89389cfd" providerId="ADAL" clId="{5E93D265-59A9-448D-8479-A7BB4BDEB129}" dt="2023-11-13T22:03:48.324" v="1294" actId="21"/>
          <ac:spMkLst>
            <pc:docMk/>
            <pc:sldMk cId="3033510475" sldId="1222"/>
            <ac:spMk id="3" creationId="{C1B98D7E-089C-0A01-82CB-8BCE6F05B280}"/>
          </ac:spMkLst>
        </pc:spChg>
        <pc:spChg chg="del">
          <ac:chgData name="Steven Keith Platt" userId="31b677a9-7d13-4394-9b56-9b3d89389cfd" providerId="ADAL" clId="{5E93D265-59A9-448D-8479-A7BB4BDEB129}" dt="2023-11-13T22:03:48.324" v="1294" actId="21"/>
          <ac:spMkLst>
            <pc:docMk/>
            <pc:sldMk cId="3033510475" sldId="1222"/>
            <ac:spMk id="9" creationId="{FC17B870-1122-4EFA-0FCB-900238A1E773}"/>
          </ac:spMkLst>
        </pc:spChg>
        <pc:graphicFrameChg chg="mod">
          <ac:chgData name="Steven Keith Platt" userId="31b677a9-7d13-4394-9b56-9b3d89389cfd" providerId="ADAL" clId="{5E93D265-59A9-448D-8479-A7BB4BDEB129}" dt="2023-11-13T22:02:13.126" v="1291" actId="113"/>
          <ac:graphicFrameMkLst>
            <pc:docMk/>
            <pc:sldMk cId="3033510475" sldId="1222"/>
            <ac:graphicFrameMk id="11" creationId="{E8687001-3176-74A4-5A30-3EF3FF2E2753}"/>
          </ac:graphicFrameMkLst>
        </pc:graphicFrameChg>
      </pc:sldChg>
      <pc:sldChg chg="del">
        <pc:chgData name="Steven Keith Platt" userId="31b677a9-7d13-4394-9b56-9b3d89389cfd" providerId="ADAL" clId="{5E93D265-59A9-448D-8479-A7BB4BDEB129}" dt="2023-11-13T15:38:05.714" v="452" actId="2696"/>
        <pc:sldMkLst>
          <pc:docMk/>
          <pc:sldMk cId="544084160" sldId="1223"/>
        </pc:sldMkLst>
      </pc:sldChg>
      <pc:sldChg chg="del">
        <pc:chgData name="Steven Keith Platt" userId="31b677a9-7d13-4394-9b56-9b3d89389cfd" providerId="ADAL" clId="{5E93D265-59A9-448D-8479-A7BB4BDEB129}" dt="2023-11-13T15:38:09.123" v="453" actId="2696"/>
        <pc:sldMkLst>
          <pc:docMk/>
          <pc:sldMk cId="479836418" sldId="1224"/>
        </pc:sldMkLst>
      </pc:sldChg>
      <pc:sldChg chg="del">
        <pc:chgData name="Steven Keith Platt" userId="31b677a9-7d13-4394-9b56-9b3d89389cfd" providerId="ADAL" clId="{5E93D265-59A9-448D-8479-A7BB4BDEB129}" dt="2023-11-13T15:38:15.410" v="454" actId="2696"/>
        <pc:sldMkLst>
          <pc:docMk/>
          <pc:sldMk cId="3651937708" sldId="1225"/>
        </pc:sldMkLst>
      </pc:sldChg>
      <pc:sldChg chg="del">
        <pc:chgData name="Steven Keith Platt" userId="31b677a9-7d13-4394-9b56-9b3d89389cfd" providerId="ADAL" clId="{5E93D265-59A9-448D-8479-A7BB4BDEB129}" dt="2023-11-13T15:38:24.389" v="455" actId="47"/>
        <pc:sldMkLst>
          <pc:docMk/>
          <pc:sldMk cId="1839414390" sldId="1226"/>
        </pc:sldMkLst>
      </pc:sldChg>
      <pc:sldChg chg="del">
        <pc:chgData name="Steven Keith Platt" userId="31b677a9-7d13-4394-9b56-9b3d89389cfd" providerId="ADAL" clId="{5E93D265-59A9-448D-8479-A7BB4BDEB129}" dt="2023-11-13T15:38:29.732" v="456" actId="47"/>
        <pc:sldMkLst>
          <pc:docMk/>
          <pc:sldMk cId="1073831201" sldId="1227"/>
        </pc:sldMkLst>
      </pc:sldChg>
      <pc:sldChg chg="del">
        <pc:chgData name="Steven Keith Platt" userId="31b677a9-7d13-4394-9b56-9b3d89389cfd" providerId="ADAL" clId="{5E93D265-59A9-448D-8479-A7BB4BDEB129}" dt="2023-11-13T15:38:30.772" v="457" actId="47"/>
        <pc:sldMkLst>
          <pc:docMk/>
          <pc:sldMk cId="2910132871" sldId="1228"/>
        </pc:sldMkLst>
      </pc:sldChg>
      <pc:sldChg chg="del">
        <pc:chgData name="Steven Keith Platt" userId="31b677a9-7d13-4394-9b56-9b3d89389cfd" providerId="ADAL" clId="{5E93D265-59A9-448D-8479-A7BB4BDEB129}" dt="2023-11-13T15:38:33.629" v="458" actId="47"/>
        <pc:sldMkLst>
          <pc:docMk/>
          <pc:sldMk cId="1251398107" sldId="1229"/>
        </pc:sldMkLst>
      </pc:sldChg>
      <pc:sldChg chg="del">
        <pc:chgData name="Steven Keith Platt" userId="31b677a9-7d13-4394-9b56-9b3d89389cfd" providerId="ADAL" clId="{5E93D265-59A9-448D-8479-A7BB4BDEB129}" dt="2023-11-13T15:38:34.737" v="459" actId="47"/>
        <pc:sldMkLst>
          <pc:docMk/>
          <pc:sldMk cId="566630999" sldId="1230"/>
        </pc:sldMkLst>
      </pc:sldChg>
      <pc:sldChg chg="del">
        <pc:chgData name="Steven Keith Platt" userId="31b677a9-7d13-4394-9b56-9b3d89389cfd" providerId="ADAL" clId="{5E93D265-59A9-448D-8479-A7BB4BDEB129}" dt="2023-11-13T15:38:35.854" v="460" actId="47"/>
        <pc:sldMkLst>
          <pc:docMk/>
          <pc:sldMk cId="2718538628" sldId="1231"/>
        </pc:sldMkLst>
      </pc:sldChg>
      <pc:sldChg chg="ord">
        <pc:chgData name="Steven Keith Platt" userId="31b677a9-7d13-4394-9b56-9b3d89389cfd" providerId="ADAL" clId="{5E93D265-59A9-448D-8479-A7BB4BDEB129}" dt="2023-11-13T15:39:03.194" v="463"/>
        <pc:sldMkLst>
          <pc:docMk/>
          <pc:sldMk cId="108702760" sldId="1232"/>
        </pc:sldMkLst>
      </pc:sldChg>
      <pc:sldChg chg="del">
        <pc:chgData name="Steven Keith Platt" userId="31b677a9-7d13-4394-9b56-9b3d89389cfd" providerId="ADAL" clId="{5E93D265-59A9-448D-8479-A7BB4BDEB129}" dt="2023-11-13T15:39:17.305" v="465" actId="47"/>
        <pc:sldMkLst>
          <pc:docMk/>
          <pc:sldMk cId="1776003088" sldId="1233"/>
        </pc:sldMkLst>
      </pc:sldChg>
      <pc:sldChg chg="addSp delSp modSp del mod">
        <pc:chgData name="Steven Keith Platt" userId="31b677a9-7d13-4394-9b56-9b3d89389cfd" providerId="ADAL" clId="{5E93D265-59A9-448D-8479-A7BB4BDEB129}" dt="2023-11-13T22:09:25.879" v="1304" actId="2696"/>
        <pc:sldMkLst>
          <pc:docMk/>
          <pc:sldMk cId="3071700090" sldId="1234"/>
        </pc:sldMkLst>
        <pc:spChg chg="del">
          <ac:chgData name="Steven Keith Platt" userId="31b677a9-7d13-4394-9b56-9b3d89389cfd" providerId="ADAL" clId="{5E93D265-59A9-448D-8479-A7BB4BDEB129}" dt="2023-11-13T15:46:30.332" v="571" actId="21"/>
          <ac:spMkLst>
            <pc:docMk/>
            <pc:sldMk cId="3071700090" sldId="1234"/>
            <ac:spMk id="2" creationId="{AEB2E9C0-E40E-690A-26EC-3625692B6E80}"/>
          </ac:spMkLst>
        </pc:spChg>
        <pc:spChg chg="add mod">
          <ac:chgData name="Steven Keith Platt" userId="31b677a9-7d13-4394-9b56-9b3d89389cfd" providerId="ADAL" clId="{5E93D265-59A9-448D-8479-A7BB4BDEB129}" dt="2023-11-13T15:46:30.332" v="571" actId="21"/>
          <ac:spMkLst>
            <pc:docMk/>
            <pc:sldMk cId="3071700090" sldId="1234"/>
            <ac:spMk id="5" creationId="{DC95E1E5-458C-2476-DF50-5D389C100EC0}"/>
          </ac:spMkLst>
        </pc:spChg>
      </pc:sldChg>
      <pc:sldChg chg="addSp delSp modSp del mod">
        <pc:chgData name="Steven Keith Platt" userId="31b677a9-7d13-4394-9b56-9b3d89389cfd" providerId="ADAL" clId="{5E93D265-59A9-448D-8479-A7BB4BDEB129}" dt="2023-11-13T22:09:19.484" v="1303" actId="2696"/>
        <pc:sldMkLst>
          <pc:docMk/>
          <pc:sldMk cId="3120023908" sldId="1235"/>
        </pc:sldMkLst>
        <pc:spChg chg="del">
          <ac:chgData name="Steven Keith Platt" userId="31b677a9-7d13-4394-9b56-9b3d89389cfd" providerId="ADAL" clId="{5E93D265-59A9-448D-8479-A7BB4BDEB129}" dt="2023-11-13T15:46:37.888" v="572" actId="21"/>
          <ac:spMkLst>
            <pc:docMk/>
            <pc:sldMk cId="3120023908" sldId="1235"/>
            <ac:spMk id="2" creationId="{AEB2E9C0-E40E-690A-26EC-3625692B6E80}"/>
          </ac:spMkLst>
        </pc:spChg>
        <pc:spChg chg="add del mod">
          <ac:chgData name="Steven Keith Platt" userId="31b677a9-7d13-4394-9b56-9b3d89389cfd" providerId="ADAL" clId="{5E93D265-59A9-448D-8479-A7BB4BDEB129}" dt="2023-11-13T16:23:56.573" v="1125" actId="21"/>
          <ac:spMkLst>
            <pc:docMk/>
            <pc:sldMk cId="3120023908" sldId="1235"/>
            <ac:spMk id="6" creationId="{A5BD2F4C-74F0-1DCD-A535-C0DD7B7FF043}"/>
          </ac:spMkLst>
        </pc:spChg>
      </pc:sldChg>
      <pc:sldChg chg="del">
        <pc:chgData name="Steven Keith Platt" userId="31b677a9-7d13-4394-9b56-9b3d89389cfd" providerId="ADAL" clId="{5E93D265-59A9-448D-8479-A7BB4BDEB129}" dt="2023-11-13T15:40:15.375" v="466" actId="47"/>
        <pc:sldMkLst>
          <pc:docMk/>
          <pc:sldMk cId="2627730765" sldId="1236"/>
        </pc:sldMkLst>
      </pc:sldChg>
      <pc:sldChg chg="del">
        <pc:chgData name="Steven Keith Platt" userId="31b677a9-7d13-4394-9b56-9b3d89389cfd" providerId="ADAL" clId="{5E93D265-59A9-448D-8479-A7BB4BDEB129}" dt="2023-11-13T15:40:23.398" v="467" actId="47"/>
        <pc:sldMkLst>
          <pc:docMk/>
          <pc:sldMk cId="1887923177" sldId="1237"/>
        </pc:sldMkLst>
      </pc:sldChg>
      <pc:sldChg chg="del">
        <pc:chgData name="Steven Keith Platt" userId="31b677a9-7d13-4394-9b56-9b3d89389cfd" providerId="ADAL" clId="{5E93D265-59A9-448D-8479-A7BB4BDEB129}" dt="2023-11-13T15:40:32.766" v="469" actId="47"/>
        <pc:sldMkLst>
          <pc:docMk/>
          <pc:sldMk cId="2116197170" sldId="1238"/>
        </pc:sldMkLst>
      </pc:sldChg>
      <pc:sldChg chg="del">
        <pc:chgData name="Steven Keith Platt" userId="31b677a9-7d13-4394-9b56-9b3d89389cfd" providerId="ADAL" clId="{5E93D265-59A9-448D-8479-A7BB4BDEB129}" dt="2023-11-13T15:41:00.499" v="471" actId="47"/>
        <pc:sldMkLst>
          <pc:docMk/>
          <pc:sldMk cId="1777737409" sldId="1239"/>
        </pc:sldMkLst>
      </pc:sldChg>
      <pc:sldChg chg="modSp mod">
        <pc:chgData name="Steven Keith Platt" userId="31b677a9-7d13-4394-9b56-9b3d89389cfd" providerId="ADAL" clId="{5E93D265-59A9-448D-8479-A7BB4BDEB129}" dt="2023-11-13T15:42:21.736" v="493" actId="115"/>
        <pc:sldMkLst>
          <pc:docMk/>
          <pc:sldMk cId="4119960164" sldId="1240"/>
        </pc:sldMkLst>
        <pc:spChg chg="mod">
          <ac:chgData name="Steven Keith Platt" userId="31b677a9-7d13-4394-9b56-9b3d89389cfd" providerId="ADAL" clId="{5E93D265-59A9-448D-8479-A7BB4BDEB129}" dt="2023-11-13T15:42:21.736" v="493" actId="115"/>
          <ac:spMkLst>
            <pc:docMk/>
            <pc:sldMk cId="4119960164" sldId="1240"/>
            <ac:spMk id="7" creationId="{C10A4F77-13C4-1527-E73A-E6401CE5BD39}"/>
          </ac:spMkLst>
        </pc:spChg>
      </pc:sldChg>
      <pc:sldChg chg="addSp modSp new mod">
        <pc:chgData name="Steven Keith Platt" userId="31b677a9-7d13-4394-9b56-9b3d89389cfd" providerId="ADAL" clId="{5E93D265-59A9-448D-8479-A7BB4BDEB129}" dt="2023-11-13T16:05:19.592" v="724" actId="6549"/>
        <pc:sldMkLst>
          <pc:docMk/>
          <pc:sldMk cId="3998753542" sldId="1241"/>
        </pc:sldMkLst>
        <pc:spChg chg="mod">
          <ac:chgData name="Steven Keith Platt" userId="31b677a9-7d13-4394-9b56-9b3d89389cfd" providerId="ADAL" clId="{5E93D265-59A9-448D-8479-A7BB4BDEB129}" dt="2023-11-13T15:05:47.814" v="330" actId="20577"/>
          <ac:spMkLst>
            <pc:docMk/>
            <pc:sldMk cId="3998753542" sldId="1241"/>
            <ac:spMk id="2" creationId="{4FBBFAA3-3AB6-DE72-8B44-EA27BBD0513B}"/>
          </ac:spMkLst>
        </pc:spChg>
        <pc:spChg chg="mod">
          <ac:chgData name="Steven Keith Platt" userId="31b677a9-7d13-4394-9b56-9b3d89389cfd" providerId="ADAL" clId="{5E93D265-59A9-448D-8479-A7BB4BDEB129}" dt="2023-11-13T16:05:19.592" v="724" actId="6549"/>
          <ac:spMkLst>
            <pc:docMk/>
            <pc:sldMk cId="3998753542" sldId="1241"/>
            <ac:spMk id="3" creationId="{EC2AE2DF-818F-C403-E4D9-4034A52A6A40}"/>
          </ac:spMkLst>
        </pc:spChg>
        <pc:picChg chg="add mod">
          <ac:chgData name="Steven Keith Platt" userId="31b677a9-7d13-4394-9b56-9b3d89389cfd" providerId="ADAL" clId="{5E93D265-59A9-448D-8479-A7BB4BDEB129}" dt="2023-11-12T05:33:56.984" v="164" actId="1076"/>
          <ac:picMkLst>
            <pc:docMk/>
            <pc:sldMk cId="3998753542" sldId="1241"/>
            <ac:picMk id="4" creationId="{89D07193-0D73-CFF7-70E4-5D6965E2247C}"/>
          </ac:picMkLst>
        </pc:picChg>
      </pc:sldChg>
      <pc:sldChg chg="addSp delSp modSp mod ord">
        <pc:chgData name="Steven Keith Platt" userId="31b677a9-7d13-4394-9b56-9b3d89389cfd" providerId="ADAL" clId="{5E93D265-59A9-448D-8479-A7BB4BDEB129}" dt="2023-11-12T05:57:08.260" v="303" actId="21"/>
        <pc:sldMkLst>
          <pc:docMk/>
          <pc:sldMk cId="3432539327" sldId="1242"/>
        </pc:sldMkLst>
        <pc:spChg chg="del mod">
          <ac:chgData name="Steven Keith Platt" userId="31b677a9-7d13-4394-9b56-9b3d89389cfd" providerId="ADAL" clId="{5E93D265-59A9-448D-8479-A7BB4BDEB129}" dt="2023-11-12T05:57:01.760" v="302" actId="21"/>
          <ac:spMkLst>
            <pc:docMk/>
            <pc:sldMk cId="3432539327" sldId="1242"/>
            <ac:spMk id="2" creationId="{D68BDFA9-78B2-273A-DD6D-9C1928A390DB}"/>
          </ac:spMkLst>
        </pc:spChg>
        <pc:spChg chg="add del mod">
          <ac:chgData name="Steven Keith Platt" userId="31b677a9-7d13-4394-9b56-9b3d89389cfd" providerId="ADAL" clId="{5E93D265-59A9-448D-8479-A7BB4BDEB129}" dt="2023-11-12T05:57:08.260" v="303" actId="21"/>
          <ac:spMkLst>
            <pc:docMk/>
            <pc:sldMk cId="3432539327" sldId="1242"/>
            <ac:spMk id="6" creationId="{F8936E60-2200-719F-4DF5-04C3A2D7F219}"/>
          </ac:spMkLst>
        </pc:spChg>
      </pc:sldChg>
      <pc:sldChg chg="modSp mod">
        <pc:chgData name="Steven Keith Platt" userId="31b677a9-7d13-4394-9b56-9b3d89389cfd" providerId="ADAL" clId="{5E93D265-59A9-448D-8479-A7BB4BDEB129}" dt="2023-11-12T05:48:56.274" v="279" actId="20577"/>
        <pc:sldMkLst>
          <pc:docMk/>
          <pc:sldMk cId="3589358270" sldId="1243"/>
        </pc:sldMkLst>
        <pc:spChg chg="mod">
          <ac:chgData name="Steven Keith Platt" userId="31b677a9-7d13-4394-9b56-9b3d89389cfd" providerId="ADAL" clId="{5E93D265-59A9-448D-8479-A7BB4BDEB129}" dt="2023-11-12T05:48:56.274" v="279" actId="20577"/>
          <ac:spMkLst>
            <pc:docMk/>
            <pc:sldMk cId="3589358270" sldId="1243"/>
            <ac:spMk id="2" creationId="{2157F16B-4034-4135-A948-259147A9DE37}"/>
          </ac:spMkLst>
        </pc:spChg>
      </pc:sldChg>
      <pc:sldChg chg="modSp">
        <pc:chgData name="Steven Keith Platt" userId="31b677a9-7d13-4394-9b56-9b3d89389cfd" providerId="ADAL" clId="{5E93D265-59A9-448D-8479-A7BB4BDEB129}" dt="2023-11-13T21:47:15.114" v="1159" actId="6549"/>
        <pc:sldMkLst>
          <pc:docMk/>
          <pc:sldMk cId="404373642" sldId="1245"/>
        </pc:sldMkLst>
        <pc:spChg chg="mod">
          <ac:chgData name="Steven Keith Platt" userId="31b677a9-7d13-4394-9b56-9b3d89389cfd" providerId="ADAL" clId="{5E93D265-59A9-448D-8479-A7BB4BDEB129}" dt="2023-11-13T21:47:15.114" v="1159" actId="6549"/>
          <ac:spMkLst>
            <pc:docMk/>
            <pc:sldMk cId="404373642" sldId="1245"/>
            <ac:spMk id="6" creationId="{B450DD3D-47FD-4B31-AF4C-E62CADB66885}"/>
          </ac:spMkLst>
        </pc:spChg>
      </pc:sldChg>
      <pc:sldChg chg="delSp modSp mod">
        <pc:chgData name="Steven Keith Platt" userId="31b677a9-7d13-4394-9b56-9b3d89389cfd" providerId="ADAL" clId="{5E93D265-59A9-448D-8479-A7BB4BDEB129}" dt="2023-11-13T21:59:30.131" v="1290" actId="14100"/>
        <pc:sldMkLst>
          <pc:docMk/>
          <pc:sldMk cId="971501649" sldId="1247"/>
        </pc:sldMkLst>
        <pc:spChg chg="mod">
          <ac:chgData name="Steven Keith Platt" userId="31b677a9-7d13-4394-9b56-9b3d89389cfd" providerId="ADAL" clId="{5E93D265-59A9-448D-8479-A7BB4BDEB129}" dt="2023-11-13T21:59:30.131" v="1290" actId="14100"/>
          <ac:spMkLst>
            <pc:docMk/>
            <pc:sldMk cId="971501649" sldId="1247"/>
            <ac:spMk id="5" creationId="{4C43D655-2E49-14DE-FE9B-A3B49BC9C2B9}"/>
          </ac:spMkLst>
        </pc:spChg>
        <pc:spChg chg="del">
          <ac:chgData name="Steven Keith Platt" userId="31b677a9-7d13-4394-9b56-9b3d89389cfd" providerId="ADAL" clId="{5E93D265-59A9-448D-8479-A7BB4BDEB129}" dt="2023-11-13T21:59:22.651" v="1287" actId="21"/>
          <ac:spMkLst>
            <pc:docMk/>
            <pc:sldMk cId="971501649" sldId="1247"/>
            <ac:spMk id="10" creationId="{337772E0-E5D9-122A-7875-CEAADF34D199}"/>
          </ac:spMkLst>
        </pc:spChg>
        <pc:picChg chg="mod">
          <ac:chgData name="Steven Keith Platt" userId="31b677a9-7d13-4394-9b56-9b3d89389cfd" providerId="ADAL" clId="{5E93D265-59A9-448D-8479-A7BB4BDEB129}" dt="2023-11-13T21:59:25.186" v="1288" actId="1076"/>
          <ac:picMkLst>
            <pc:docMk/>
            <pc:sldMk cId="971501649" sldId="1247"/>
            <ac:picMk id="4" creationId="{9EB20F0D-0157-3A08-B96C-CEA2A6E90CFD}"/>
          </ac:picMkLst>
        </pc:picChg>
      </pc:sldChg>
      <pc:sldChg chg="addSp modSp mod">
        <pc:chgData name="Steven Keith Platt" userId="31b677a9-7d13-4394-9b56-9b3d89389cfd" providerId="ADAL" clId="{5E93D265-59A9-448D-8479-A7BB4BDEB129}" dt="2023-11-13T22:04:04.986" v="1297" actId="14100"/>
        <pc:sldMkLst>
          <pc:docMk/>
          <pc:sldMk cId="1709083461" sldId="1248"/>
        </pc:sldMkLst>
        <pc:spChg chg="add mod">
          <ac:chgData name="Steven Keith Platt" userId="31b677a9-7d13-4394-9b56-9b3d89389cfd" providerId="ADAL" clId="{5E93D265-59A9-448D-8479-A7BB4BDEB129}" dt="2023-11-13T22:04:04.986" v="1297" actId="14100"/>
          <ac:spMkLst>
            <pc:docMk/>
            <pc:sldMk cId="1709083461" sldId="1248"/>
            <ac:spMk id="2" creationId="{87E98B74-DB77-8E69-97A5-3B81412E0B96}"/>
          </ac:spMkLst>
        </pc:spChg>
        <pc:spChg chg="mod">
          <ac:chgData name="Steven Keith Platt" userId="31b677a9-7d13-4394-9b56-9b3d89389cfd" providerId="ADAL" clId="{5E93D265-59A9-448D-8479-A7BB4BDEB129}" dt="2023-11-13T22:02:45.162" v="1293" actId="14100"/>
          <ac:spMkLst>
            <pc:docMk/>
            <pc:sldMk cId="1709083461" sldId="1248"/>
            <ac:spMk id="6" creationId="{93B1A3F7-8E41-CBF2-6842-16528D27A772}"/>
          </ac:spMkLst>
        </pc:spChg>
        <pc:picChg chg="mod">
          <ac:chgData name="Steven Keith Platt" userId="31b677a9-7d13-4394-9b56-9b3d89389cfd" providerId="ADAL" clId="{5E93D265-59A9-448D-8479-A7BB4BDEB129}" dt="2023-11-13T22:02:40.077" v="1292" actId="1076"/>
          <ac:picMkLst>
            <pc:docMk/>
            <pc:sldMk cId="1709083461" sldId="1248"/>
            <ac:picMk id="3" creationId="{C2E8AD73-923B-9239-DFB8-E902015C0174}"/>
          </ac:picMkLst>
        </pc:picChg>
      </pc:sldChg>
      <pc:sldChg chg="delSp mod">
        <pc:chgData name="Steven Keith Platt" userId="31b677a9-7d13-4394-9b56-9b3d89389cfd" providerId="ADAL" clId="{5E93D265-59A9-448D-8479-A7BB4BDEB129}" dt="2023-11-13T22:04:23.416" v="1298" actId="21"/>
        <pc:sldMkLst>
          <pc:docMk/>
          <pc:sldMk cId="326807213" sldId="1249"/>
        </pc:sldMkLst>
        <pc:spChg chg="del">
          <ac:chgData name="Steven Keith Platt" userId="31b677a9-7d13-4394-9b56-9b3d89389cfd" providerId="ADAL" clId="{5E93D265-59A9-448D-8479-A7BB4BDEB129}" dt="2023-11-13T22:04:23.416" v="1298" actId="21"/>
          <ac:spMkLst>
            <pc:docMk/>
            <pc:sldMk cId="326807213" sldId="1249"/>
            <ac:spMk id="6" creationId="{BFC5BFE2-1FDE-1B25-5F38-ED68CA401E98}"/>
          </ac:spMkLst>
        </pc:spChg>
      </pc:sldChg>
      <pc:sldChg chg="modSp mod">
        <pc:chgData name="Steven Keith Platt" userId="31b677a9-7d13-4394-9b56-9b3d89389cfd" providerId="ADAL" clId="{5E93D265-59A9-448D-8479-A7BB4BDEB129}" dt="2023-11-13T22:05:18.129" v="1300" actId="14100"/>
        <pc:sldMkLst>
          <pc:docMk/>
          <pc:sldMk cId="3283892614" sldId="1250"/>
        </pc:sldMkLst>
        <pc:picChg chg="mod">
          <ac:chgData name="Steven Keith Platt" userId="31b677a9-7d13-4394-9b56-9b3d89389cfd" providerId="ADAL" clId="{5E93D265-59A9-448D-8479-A7BB4BDEB129}" dt="2023-11-13T22:05:18.129" v="1300" actId="14100"/>
          <ac:picMkLst>
            <pc:docMk/>
            <pc:sldMk cId="3283892614" sldId="1250"/>
            <ac:picMk id="6" creationId="{0C0EA58F-405A-BF0C-DFC8-410589D8C772}"/>
          </ac:picMkLst>
        </pc:picChg>
      </pc:sldChg>
      <pc:sldChg chg="del">
        <pc:chgData name="Steven Keith Platt" userId="31b677a9-7d13-4394-9b56-9b3d89389cfd" providerId="ADAL" clId="{5E93D265-59A9-448D-8479-A7BB4BDEB129}" dt="2023-11-13T15:39:07.561" v="464" actId="2696"/>
        <pc:sldMkLst>
          <pc:docMk/>
          <pc:sldMk cId="3721783581" sldId="1251"/>
        </pc:sldMkLst>
      </pc:sldChg>
      <pc:sldChg chg="modSp mod">
        <pc:chgData name="Steven Keith Platt" userId="31b677a9-7d13-4394-9b56-9b3d89389cfd" providerId="ADAL" clId="{5E93D265-59A9-448D-8479-A7BB4BDEB129}" dt="2023-11-13T22:07:39.521" v="1302" actId="14100"/>
        <pc:sldMkLst>
          <pc:docMk/>
          <pc:sldMk cId="4042423850" sldId="1252"/>
        </pc:sldMkLst>
        <pc:picChg chg="mod">
          <ac:chgData name="Steven Keith Platt" userId="31b677a9-7d13-4394-9b56-9b3d89389cfd" providerId="ADAL" clId="{5E93D265-59A9-448D-8479-A7BB4BDEB129}" dt="2023-11-13T22:07:39.521" v="1302" actId="14100"/>
          <ac:picMkLst>
            <pc:docMk/>
            <pc:sldMk cId="4042423850" sldId="1252"/>
            <ac:picMk id="6" creationId="{8AFBEE41-40E6-F262-7B60-EDE001F17C3A}"/>
          </ac:picMkLst>
        </pc:picChg>
      </pc:sldChg>
      <pc:sldChg chg="del">
        <pc:chgData name="Steven Keith Platt" userId="31b677a9-7d13-4394-9b56-9b3d89389cfd" providerId="ADAL" clId="{5E93D265-59A9-448D-8479-A7BB4BDEB129}" dt="2023-11-12T05:50:23.502" v="281" actId="2696"/>
        <pc:sldMkLst>
          <pc:docMk/>
          <pc:sldMk cId="1688980825" sldId="1254"/>
        </pc:sldMkLst>
      </pc:sldChg>
      <pc:sldChg chg="modSp new mod">
        <pc:chgData name="Steven Keith Platt" userId="31b677a9-7d13-4394-9b56-9b3d89389cfd" providerId="ADAL" clId="{5E93D265-59A9-448D-8479-A7BB4BDEB129}" dt="2023-11-13T22:25:07.197" v="1382" actId="20577"/>
        <pc:sldMkLst>
          <pc:docMk/>
          <pc:sldMk cId="1946302229" sldId="1254"/>
        </pc:sldMkLst>
        <pc:spChg chg="mod">
          <ac:chgData name="Steven Keith Platt" userId="31b677a9-7d13-4394-9b56-9b3d89389cfd" providerId="ADAL" clId="{5E93D265-59A9-448D-8479-A7BB4BDEB129}" dt="2023-11-13T15:47:14.579" v="575" actId="207"/>
          <ac:spMkLst>
            <pc:docMk/>
            <pc:sldMk cId="1946302229" sldId="1254"/>
            <ac:spMk id="2" creationId="{0F710E7E-19E2-0389-F9E7-11796E550923}"/>
          </ac:spMkLst>
        </pc:spChg>
        <pc:spChg chg="mod">
          <ac:chgData name="Steven Keith Platt" userId="31b677a9-7d13-4394-9b56-9b3d89389cfd" providerId="ADAL" clId="{5E93D265-59A9-448D-8479-A7BB4BDEB129}" dt="2023-11-13T22:25:07.197" v="1382" actId="20577"/>
          <ac:spMkLst>
            <pc:docMk/>
            <pc:sldMk cId="1946302229" sldId="1254"/>
            <ac:spMk id="3" creationId="{0FB03A92-6F10-474F-4B70-637124DF6AB7}"/>
          </ac:spMkLst>
        </pc:spChg>
      </pc:sldChg>
      <pc:sldChg chg="addSp delSp modSp mod">
        <pc:chgData name="Steven Keith Platt" userId="31b677a9-7d13-4394-9b56-9b3d89389cfd" providerId="ADAL" clId="{5E93D265-59A9-448D-8479-A7BB4BDEB129}" dt="2023-11-13T22:25:54.636" v="1388" actId="14100"/>
        <pc:sldMkLst>
          <pc:docMk/>
          <pc:sldMk cId="1138132414" sldId="1255"/>
        </pc:sldMkLst>
        <pc:spChg chg="del">
          <ac:chgData name="Steven Keith Platt" userId="31b677a9-7d13-4394-9b56-9b3d89389cfd" providerId="ADAL" clId="{5E93D265-59A9-448D-8479-A7BB4BDEB129}" dt="2023-11-13T16:24:17.732" v="1126" actId="21"/>
          <ac:spMkLst>
            <pc:docMk/>
            <pc:sldMk cId="1138132414" sldId="1255"/>
            <ac:spMk id="2" creationId="{0F710E7E-19E2-0389-F9E7-11796E550923}"/>
          </ac:spMkLst>
        </pc:spChg>
        <pc:spChg chg="mod">
          <ac:chgData name="Steven Keith Platt" userId="31b677a9-7d13-4394-9b56-9b3d89389cfd" providerId="ADAL" clId="{5E93D265-59A9-448D-8479-A7BB4BDEB129}" dt="2023-11-13T22:25:33.241" v="1385" actId="27636"/>
          <ac:spMkLst>
            <pc:docMk/>
            <pc:sldMk cId="1138132414" sldId="1255"/>
            <ac:spMk id="3" creationId="{0FB03A92-6F10-474F-4B70-637124DF6AB7}"/>
          </ac:spMkLst>
        </pc:spChg>
        <pc:spChg chg="add del mod">
          <ac:chgData name="Steven Keith Platt" userId="31b677a9-7d13-4394-9b56-9b3d89389cfd" providerId="ADAL" clId="{5E93D265-59A9-448D-8479-A7BB4BDEB129}" dt="2023-11-13T16:24:22.166" v="1127" actId="21"/>
          <ac:spMkLst>
            <pc:docMk/>
            <pc:sldMk cId="1138132414" sldId="1255"/>
            <ac:spMk id="6" creationId="{AD428115-4958-DEBD-DFA5-8D93A8D331C8}"/>
          </ac:spMkLst>
        </pc:spChg>
        <pc:picChg chg="add mod">
          <ac:chgData name="Steven Keith Platt" userId="31b677a9-7d13-4394-9b56-9b3d89389cfd" providerId="ADAL" clId="{5E93D265-59A9-448D-8479-A7BB4BDEB129}" dt="2023-11-13T22:25:54.636" v="1388" actId="14100"/>
          <ac:picMkLst>
            <pc:docMk/>
            <pc:sldMk cId="1138132414" sldId="1255"/>
            <ac:picMk id="4" creationId="{1AE3142E-11EB-2F64-7FAA-7A6BF92652DE}"/>
          </ac:picMkLst>
        </pc:picChg>
      </pc:sldChg>
      <pc:sldChg chg="del">
        <pc:chgData name="Steven Keith Platt" userId="31b677a9-7d13-4394-9b56-9b3d89389cfd" providerId="ADAL" clId="{5E93D265-59A9-448D-8479-A7BB4BDEB129}" dt="2023-11-12T05:51:19.373" v="288" actId="2696"/>
        <pc:sldMkLst>
          <pc:docMk/>
          <pc:sldMk cId="3565644125" sldId="1255"/>
        </pc:sldMkLst>
      </pc:sldChg>
      <pc:sldChg chg="add del">
        <pc:chgData name="Steven Keith Platt" userId="31b677a9-7d13-4394-9b56-9b3d89389cfd" providerId="ADAL" clId="{5E93D265-59A9-448D-8479-A7BB4BDEB129}" dt="2023-11-12T05:50:46.024" v="285" actId="2696"/>
        <pc:sldMkLst>
          <pc:docMk/>
          <pc:sldMk cId="238179888" sldId="1256"/>
        </pc:sldMkLst>
      </pc:sldChg>
      <pc:sldChg chg="addSp delSp modSp new mod ord modClrScheme chgLayout">
        <pc:chgData name="Steven Keith Platt" userId="31b677a9-7d13-4394-9b56-9b3d89389cfd" providerId="ADAL" clId="{5E93D265-59A9-448D-8479-A7BB4BDEB129}" dt="2023-11-13T16:52:49.566" v="1157" actId="26606"/>
        <pc:sldMkLst>
          <pc:docMk/>
          <pc:sldMk cId="920937356" sldId="1256"/>
        </pc:sldMkLst>
        <pc:spChg chg="del">
          <ac:chgData name="Steven Keith Platt" userId="31b677a9-7d13-4394-9b56-9b3d89389cfd" providerId="ADAL" clId="{5E93D265-59A9-448D-8479-A7BB4BDEB129}" dt="2023-11-13T16:52:49.566" v="1157" actId="26606"/>
          <ac:spMkLst>
            <pc:docMk/>
            <pc:sldMk cId="920937356" sldId="1256"/>
            <ac:spMk id="2" creationId="{4B613E72-729D-BD85-E475-9612D4564934}"/>
          </ac:spMkLst>
        </pc:spChg>
        <pc:spChg chg="del">
          <ac:chgData name="Steven Keith Platt" userId="31b677a9-7d13-4394-9b56-9b3d89389cfd" providerId="ADAL" clId="{5E93D265-59A9-448D-8479-A7BB4BDEB129}" dt="2023-11-13T16:38:48.955" v="1138" actId="22"/>
          <ac:spMkLst>
            <pc:docMk/>
            <pc:sldMk cId="920937356" sldId="1256"/>
            <ac:spMk id="3" creationId="{714F221D-51C6-4D8E-ACD4-5DAE598A8C9C}"/>
          </ac:spMkLst>
        </pc:spChg>
        <pc:picChg chg="add mod ord">
          <ac:chgData name="Steven Keith Platt" userId="31b677a9-7d13-4394-9b56-9b3d89389cfd" providerId="ADAL" clId="{5E93D265-59A9-448D-8479-A7BB4BDEB129}" dt="2023-11-13T16:52:49.566" v="1157" actId="26606"/>
          <ac:picMkLst>
            <pc:docMk/>
            <pc:sldMk cId="920937356" sldId="1256"/>
            <ac:picMk id="5" creationId="{ED251D5A-2A75-C72C-1177-70D8816570AE}"/>
          </ac:picMkLst>
        </pc:picChg>
      </pc:sldChg>
      <pc:sldChg chg="addSp delSp modSp new mod modClrScheme chgLayout">
        <pc:chgData name="Steven Keith Platt" userId="31b677a9-7d13-4394-9b56-9b3d89389cfd" providerId="ADAL" clId="{5E93D265-59A9-448D-8479-A7BB4BDEB129}" dt="2023-11-13T16:46:28.104" v="1148" actId="26606"/>
        <pc:sldMkLst>
          <pc:docMk/>
          <pc:sldMk cId="4089354084" sldId="1257"/>
        </pc:sldMkLst>
        <pc:spChg chg="del">
          <ac:chgData name="Steven Keith Platt" userId="31b677a9-7d13-4394-9b56-9b3d89389cfd" providerId="ADAL" clId="{5E93D265-59A9-448D-8479-A7BB4BDEB129}" dt="2023-11-13T16:46:28.104" v="1148" actId="26606"/>
          <ac:spMkLst>
            <pc:docMk/>
            <pc:sldMk cId="4089354084" sldId="1257"/>
            <ac:spMk id="2" creationId="{935B4887-D13D-7826-9179-0625735961C2}"/>
          </ac:spMkLst>
        </pc:spChg>
        <pc:spChg chg="del">
          <ac:chgData name="Steven Keith Platt" userId="31b677a9-7d13-4394-9b56-9b3d89389cfd" providerId="ADAL" clId="{5E93D265-59A9-448D-8479-A7BB4BDEB129}" dt="2023-11-13T16:45:37.811" v="1145" actId="22"/>
          <ac:spMkLst>
            <pc:docMk/>
            <pc:sldMk cId="4089354084" sldId="1257"/>
            <ac:spMk id="3" creationId="{DA6E9D21-121A-D5FE-6C20-DD069BE6FDC3}"/>
          </ac:spMkLst>
        </pc:spChg>
        <pc:picChg chg="add mod ord">
          <ac:chgData name="Steven Keith Platt" userId="31b677a9-7d13-4394-9b56-9b3d89389cfd" providerId="ADAL" clId="{5E93D265-59A9-448D-8479-A7BB4BDEB129}" dt="2023-11-13T16:46:28.104" v="1148" actId="26606"/>
          <ac:picMkLst>
            <pc:docMk/>
            <pc:sldMk cId="4089354084" sldId="1257"/>
            <ac:picMk id="5" creationId="{2E8BF07D-E152-0998-2A85-C5DD90596AC6}"/>
          </ac:picMkLst>
        </pc:picChg>
      </pc:sldChg>
      <pc:sldChg chg="addSp delSp modSp new mod modClrScheme chgLayout">
        <pc:chgData name="Steven Keith Platt" userId="31b677a9-7d13-4394-9b56-9b3d89389cfd" providerId="ADAL" clId="{5E93D265-59A9-448D-8479-A7BB4BDEB129}" dt="2023-11-13T16:46:24.953" v="1147" actId="26606"/>
        <pc:sldMkLst>
          <pc:docMk/>
          <pc:sldMk cId="525792789" sldId="1258"/>
        </pc:sldMkLst>
        <pc:spChg chg="del">
          <ac:chgData name="Steven Keith Platt" userId="31b677a9-7d13-4394-9b56-9b3d89389cfd" providerId="ADAL" clId="{5E93D265-59A9-448D-8479-A7BB4BDEB129}" dt="2023-11-13T16:46:24.953" v="1147" actId="26606"/>
          <ac:spMkLst>
            <pc:docMk/>
            <pc:sldMk cId="525792789" sldId="1258"/>
            <ac:spMk id="2" creationId="{BC00060C-ED70-297B-17A5-26C463642561}"/>
          </ac:spMkLst>
        </pc:spChg>
        <pc:spChg chg="del">
          <ac:chgData name="Steven Keith Platt" userId="31b677a9-7d13-4394-9b56-9b3d89389cfd" providerId="ADAL" clId="{5E93D265-59A9-448D-8479-A7BB4BDEB129}" dt="2023-11-13T16:46:15.086" v="1146" actId="22"/>
          <ac:spMkLst>
            <pc:docMk/>
            <pc:sldMk cId="525792789" sldId="1258"/>
            <ac:spMk id="3" creationId="{922A5D3D-2268-4485-8BBC-C05FD5CDF52F}"/>
          </ac:spMkLst>
        </pc:spChg>
        <pc:picChg chg="add mod ord">
          <ac:chgData name="Steven Keith Platt" userId="31b677a9-7d13-4394-9b56-9b3d89389cfd" providerId="ADAL" clId="{5E93D265-59A9-448D-8479-A7BB4BDEB129}" dt="2023-11-13T16:46:24.953" v="1147" actId="26606"/>
          <ac:picMkLst>
            <pc:docMk/>
            <pc:sldMk cId="525792789" sldId="1258"/>
            <ac:picMk id="5" creationId="{F6548B9B-26E7-DADC-5070-EA394E5100C4}"/>
          </ac:picMkLst>
        </pc:picChg>
      </pc:sldChg>
      <pc:sldChg chg="del">
        <pc:chgData name="Steven Keith Platt" userId="31b677a9-7d13-4394-9b56-9b3d89389cfd" providerId="ADAL" clId="{5E93D265-59A9-448D-8479-A7BB4BDEB129}" dt="2023-11-12T05:13:38.420" v="0" actId="2696"/>
        <pc:sldMkLst>
          <pc:docMk/>
          <pc:sldMk cId="1353602534" sldId="1287"/>
        </pc:sldMkLst>
      </pc:sldChg>
      <pc:sldChg chg="del">
        <pc:chgData name="Steven Keith Platt" userId="31b677a9-7d13-4394-9b56-9b3d89389cfd" providerId="ADAL" clId="{5E93D265-59A9-448D-8479-A7BB4BDEB129}" dt="2023-11-12T05:13:46.102" v="2" actId="2696"/>
        <pc:sldMkLst>
          <pc:docMk/>
          <pc:sldMk cId="4082568611" sldId="1349"/>
        </pc:sldMkLst>
      </pc:sldChg>
      <pc:sldChg chg="del">
        <pc:chgData name="Steven Keith Platt" userId="31b677a9-7d13-4394-9b56-9b3d89389cfd" providerId="ADAL" clId="{5E93D265-59A9-448D-8479-A7BB4BDEB129}" dt="2023-11-12T05:13:49.780" v="3" actId="2696"/>
        <pc:sldMkLst>
          <pc:docMk/>
          <pc:sldMk cId="2820785406" sldId="1376"/>
        </pc:sldMkLst>
      </pc:sldChg>
      <pc:sldChg chg="del">
        <pc:chgData name="Steven Keith Platt" userId="31b677a9-7d13-4394-9b56-9b3d89389cfd" providerId="ADAL" clId="{5E93D265-59A9-448D-8479-A7BB4BDEB129}" dt="2023-11-12T05:13:58.315" v="5" actId="2696"/>
        <pc:sldMkLst>
          <pc:docMk/>
          <pc:sldMk cId="2857952810" sldId="1377"/>
        </pc:sldMkLst>
      </pc:sldChg>
      <pc:sldChg chg="add del">
        <pc:chgData name="Steven Keith Platt" userId="31b677a9-7d13-4394-9b56-9b3d89389cfd" providerId="ADAL" clId="{5E93D265-59A9-448D-8479-A7BB4BDEB129}" dt="2023-11-13T16:21:44.044" v="1122" actId="2696"/>
        <pc:sldMkLst>
          <pc:docMk/>
          <pc:sldMk cId="29291444" sldId="1553"/>
        </pc:sldMkLst>
      </pc:sldChg>
      <pc:sldMasterChg chg="delSldLayout">
        <pc:chgData name="Steven Keith Platt" userId="31b677a9-7d13-4394-9b56-9b3d89389cfd" providerId="ADAL" clId="{5E93D265-59A9-448D-8479-A7BB4BDEB129}" dt="2023-11-12T05:53:32.385" v="299" actId="2696"/>
        <pc:sldMasterMkLst>
          <pc:docMk/>
          <pc:sldMasterMk cId="82855549" sldId="2147483672"/>
        </pc:sldMasterMkLst>
        <pc:sldLayoutChg chg="del">
          <pc:chgData name="Steven Keith Platt" userId="31b677a9-7d13-4394-9b56-9b3d89389cfd" providerId="ADAL" clId="{5E93D265-59A9-448D-8479-A7BB4BDEB129}" dt="2023-11-12T05:53:32.385" v="299" actId="2696"/>
          <pc:sldLayoutMkLst>
            <pc:docMk/>
            <pc:sldMasterMk cId="82855549" sldId="2147483672"/>
            <pc:sldLayoutMk cId="1665119755" sldId="2147483685"/>
          </pc:sldLayoutMkLst>
        </pc:sldLayoutChg>
      </pc:sldMasterChg>
    </pc:docChg>
  </pc:docChgLst>
  <pc:docChgLst>
    <pc:chgData name="Steven Keith Platt" userId="31b677a9-7d13-4394-9b56-9b3d89389cfd" providerId="ADAL" clId="{4CEFBA60-3FAE-44B5-9919-FB0A93A8E199}"/>
    <pc:docChg chg="custSel modSld">
      <pc:chgData name="Steven Keith Platt" userId="31b677a9-7d13-4394-9b56-9b3d89389cfd" providerId="ADAL" clId="{4CEFBA60-3FAE-44B5-9919-FB0A93A8E199}" dt="2023-09-14T13:48:21.780" v="239" actId="20577"/>
      <pc:docMkLst>
        <pc:docMk/>
      </pc:docMkLst>
      <pc:sldChg chg="modSp mod">
        <pc:chgData name="Steven Keith Platt" userId="31b677a9-7d13-4394-9b56-9b3d89389cfd" providerId="ADAL" clId="{4CEFBA60-3FAE-44B5-9919-FB0A93A8E199}" dt="2023-09-14T13:10:40.768" v="13" actId="13926"/>
        <pc:sldMkLst>
          <pc:docMk/>
          <pc:sldMk cId="961712355" sldId="330"/>
        </pc:sldMkLst>
        <pc:spChg chg="mod">
          <ac:chgData name="Steven Keith Platt" userId="31b677a9-7d13-4394-9b56-9b3d89389cfd" providerId="ADAL" clId="{4CEFBA60-3FAE-44B5-9919-FB0A93A8E199}" dt="2023-09-14T13:10:40.768" v="13" actId="13926"/>
          <ac:spMkLst>
            <pc:docMk/>
            <pc:sldMk cId="961712355" sldId="330"/>
            <ac:spMk id="3" creationId="{D914A5F8-7E02-424B-B8BC-5058027F24BD}"/>
          </ac:spMkLst>
        </pc:spChg>
      </pc:sldChg>
      <pc:sldChg chg="modSp mod">
        <pc:chgData name="Steven Keith Platt" userId="31b677a9-7d13-4394-9b56-9b3d89389cfd" providerId="ADAL" clId="{4CEFBA60-3FAE-44B5-9919-FB0A93A8E199}" dt="2023-09-14T13:12:25.583" v="17" actId="13926"/>
        <pc:sldMkLst>
          <pc:docMk/>
          <pc:sldMk cId="3315116360" sldId="342"/>
        </pc:sldMkLst>
        <pc:spChg chg="mod">
          <ac:chgData name="Steven Keith Platt" userId="31b677a9-7d13-4394-9b56-9b3d89389cfd" providerId="ADAL" clId="{4CEFBA60-3FAE-44B5-9919-FB0A93A8E199}" dt="2023-09-14T13:12:25.583" v="17" actId="13926"/>
          <ac:spMkLst>
            <pc:docMk/>
            <pc:sldMk cId="3315116360" sldId="342"/>
            <ac:spMk id="3" creationId="{D914A5F8-7E02-424B-B8BC-5058027F24BD}"/>
          </ac:spMkLst>
        </pc:spChg>
      </pc:sldChg>
      <pc:sldChg chg="modSp mod">
        <pc:chgData name="Steven Keith Platt" userId="31b677a9-7d13-4394-9b56-9b3d89389cfd" providerId="ADAL" clId="{4CEFBA60-3FAE-44B5-9919-FB0A93A8E199}" dt="2023-09-14T13:11:09.672" v="15" actId="13926"/>
        <pc:sldMkLst>
          <pc:docMk/>
          <pc:sldMk cId="729825628" sldId="353"/>
        </pc:sldMkLst>
        <pc:spChg chg="mod">
          <ac:chgData name="Steven Keith Platt" userId="31b677a9-7d13-4394-9b56-9b3d89389cfd" providerId="ADAL" clId="{4CEFBA60-3FAE-44B5-9919-FB0A93A8E199}" dt="2023-09-14T13:11:09.672" v="15" actId="13926"/>
          <ac:spMkLst>
            <pc:docMk/>
            <pc:sldMk cId="729825628" sldId="353"/>
            <ac:spMk id="3" creationId="{D914A5F8-7E02-424B-B8BC-5058027F24BD}"/>
          </ac:spMkLst>
        </pc:spChg>
      </pc:sldChg>
      <pc:sldChg chg="modSp mod">
        <pc:chgData name="Steven Keith Platt" userId="31b677a9-7d13-4394-9b56-9b3d89389cfd" providerId="ADAL" clId="{4CEFBA60-3FAE-44B5-9919-FB0A93A8E199}" dt="2023-09-14T13:13:51.771" v="19" actId="13926"/>
        <pc:sldMkLst>
          <pc:docMk/>
          <pc:sldMk cId="900305978" sldId="354"/>
        </pc:sldMkLst>
        <pc:spChg chg="mod">
          <ac:chgData name="Steven Keith Platt" userId="31b677a9-7d13-4394-9b56-9b3d89389cfd" providerId="ADAL" clId="{4CEFBA60-3FAE-44B5-9919-FB0A93A8E199}" dt="2023-09-14T13:13:51.771" v="19" actId="13926"/>
          <ac:spMkLst>
            <pc:docMk/>
            <pc:sldMk cId="900305978" sldId="354"/>
            <ac:spMk id="3" creationId="{D914A5F8-7E02-424B-B8BC-5058027F24BD}"/>
          </ac:spMkLst>
        </pc:spChg>
      </pc:sldChg>
      <pc:sldChg chg="modSp mod">
        <pc:chgData name="Steven Keith Platt" userId="31b677a9-7d13-4394-9b56-9b3d89389cfd" providerId="ADAL" clId="{4CEFBA60-3FAE-44B5-9919-FB0A93A8E199}" dt="2023-09-14T13:13:10.404" v="18" actId="13926"/>
        <pc:sldMkLst>
          <pc:docMk/>
          <pc:sldMk cId="2894437410" sldId="355"/>
        </pc:sldMkLst>
        <pc:spChg chg="mod">
          <ac:chgData name="Steven Keith Platt" userId="31b677a9-7d13-4394-9b56-9b3d89389cfd" providerId="ADAL" clId="{4CEFBA60-3FAE-44B5-9919-FB0A93A8E199}" dt="2023-09-14T13:13:10.404" v="18" actId="13926"/>
          <ac:spMkLst>
            <pc:docMk/>
            <pc:sldMk cId="2894437410" sldId="355"/>
            <ac:spMk id="5" creationId="{9864AAA6-CBC9-4858-B79D-9745314E05EB}"/>
          </ac:spMkLst>
        </pc:spChg>
      </pc:sldChg>
      <pc:sldChg chg="modSp mod">
        <pc:chgData name="Steven Keith Platt" userId="31b677a9-7d13-4394-9b56-9b3d89389cfd" providerId="ADAL" clId="{4CEFBA60-3FAE-44B5-9919-FB0A93A8E199}" dt="2023-09-14T13:38:10.068" v="53" actId="14100"/>
        <pc:sldMkLst>
          <pc:docMk/>
          <pc:sldMk cId="1050752080" sldId="359"/>
        </pc:sldMkLst>
        <pc:picChg chg="mod">
          <ac:chgData name="Steven Keith Platt" userId="31b677a9-7d13-4394-9b56-9b3d89389cfd" providerId="ADAL" clId="{4CEFBA60-3FAE-44B5-9919-FB0A93A8E199}" dt="2023-09-14T13:38:10.068" v="53" actId="14100"/>
          <ac:picMkLst>
            <pc:docMk/>
            <pc:sldMk cId="1050752080" sldId="359"/>
            <ac:picMk id="10" creationId="{18D39B65-F964-CD58-5193-65A34F4F797F}"/>
          </ac:picMkLst>
        </pc:picChg>
      </pc:sldChg>
      <pc:sldChg chg="addSp modSp mod">
        <pc:chgData name="Steven Keith Platt" userId="31b677a9-7d13-4394-9b56-9b3d89389cfd" providerId="ADAL" clId="{4CEFBA60-3FAE-44B5-9919-FB0A93A8E199}" dt="2023-09-14T13:30:59.272" v="52" actId="14100"/>
        <pc:sldMkLst>
          <pc:docMk/>
          <pc:sldMk cId="1465695917" sldId="361"/>
        </pc:sldMkLst>
        <pc:spChg chg="mod">
          <ac:chgData name="Steven Keith Platt" userId="31b677a9-7d13-4394-9b56-9b3d89389cfd" providerId="ADAL" clId="{4CEFBA60-3FAE-44B5-9919-FB0A93A8E199}" dt="2023-09-14T13:30:46.598" v="49" actId="27636"/>
          <ac:spMkLst>
            <pc:docMk/>
            <pc:sldMk cId="1465695917" sldId="361"/>
            <ac:spMk id="3" creationId="{D914A5F8-7E02-424B-B8BC-5058027F24BD}"/>
          </ac:spMkLst>
        </pc:spChg>
        <pc:spChg chg="mod">
          <ac:chgData name="Steven Keith Platt" userId="31b677a9-7d13-4394-9b56-9b3d89389cfd" providerId="ADAL" clId="{4CEFBA60-3FAE-44B5-9919-FB0A93A8E199}" dt="2023-09-14T13:30:31.342" v="43" actId="14100"/>
          <ac:spMkLst>
            <pc:docMk/>
            <pc:sldMk cId="1465695917" sldId="361"/>
            <ac:spMk id="5" creationId="{7D6EA85E-8311-B2AD-B98F-8AB09A1A5936}"/>
          </ac:spMkLst>
        </pc:spChg>
        <pc:picChg chg="add mod">
          <ac:chgData name="Steven Keith Platt" userId="31b677a9-7d13-4394-9b56-9b3d89389cfd" providerId="ADAL" clId="{4CEFBA60-3FAE-44B5-9919-FB0A93A8E199}" dt="2023-09-14T13:30:59.272" v="52" actId="14100"/>
          <ac:picMkLst>
            <pc:docMk/>
            <pc:sldMk cId="1465695917" sldId="361"/>
            <ac:picMk id="1026" creationId="{7D1B9D2A-77E4-E95B-B80B-EA1B4136B3EF}"/>
          </ac:picMkLst>
        </pc:picChg>
      </pc:sldChg>
      <pc:sldChg chg="modSp">
        <pc:chgData name="Steven Keith Platt" userId="31b677a9-7d13-4394-9b56-9b3d89389cfd" providerId="ADAL" clId="{4CEFBA60-3FAE-44B5-9919-FB0A93A8E199}" dt="2023-09-14T13:48:21.780" v="239" actId="20577"/>
        <pc:sldMkLst>
          <pc:docMk/>
          <pc:sldMk cId="1167023346" sldId="382"/>
        </pc:sldMkLst>
        <pc:graphicFrameChg chg="mod">
          <ac:chgData name="Steven Keith Platt" userId="31b677a9-7d13-4394-9b56-9b3d89389cfd" providerId="ADAL" clId="{4CEFBA60-3FAE-44B5-9919-FB0A93A8E199}" dt="2023-09-14T13:48:21.780" v="239" actId="20577"/>
          <ac:graphicFrameMkLst>
            <pc:docMk/>
            <pc:sldMk cId="1167023346" sldId="382"/>
            <ac:graphicFrameMk id="5" creationId="{9D0CA0F8-9397-9F45-CB27-229EB026D0AF}"/>
          </ac:graphicFrameMkLst>
        </pc:graphicFrameChg>
      </pc:sldChg>
      <pc:sldChg chg="modSp mod">
        <pc:chgData name="Steven Keith Platt" userId="31b677a9-7d13-4394-9b56-9b3d89389cfd" providerId="ADAL" clId="{4CEFBA60-3FAE-44B5-9919-FB0A93A8E199}" dt="2023-09-14T13:11:30.405" v="16" actId="13926"/>
        <pc:sldMkLst>
          <pc:docMk/>
          <pc:sldMk cId="4075333871" sldId="384"/>
        </pc:sldMkLst>
        <pc:spChg chg="mod">
          <ac:chgData name="Steven Keith Platt" userId="31b677a9-7d13-4394-9b56-9b3d89389cfd" providerId="ADAL" clId="{4CEFBA60-3FAE-44B5-9919-FB0A93A8E199}" dt="2023-09-14T13:11:30.405" v="16" actId="13926"/>
          <ac:spMkLst>
            <pc:docMk/>
            <pc:sldMk cId="4075333871" sldId="384"/>
            <ac:spMk id="6" creationId="{21F796C2-56C5-625E-320C-7593466A3786}"/>
          </ac:spMkLst>
        </pc:spChg>
      </pc:sldChg>
      <pc:sldChg chg="modSp mod">
        <pc:chgData name="Steven Keith Platt" userId="31b677a9-7d13-4394-9b56-9b3d89389cfd" providerId="ADAL" clId="{4CEFBA60-3FAE-44B5-9919-FB0A93A8E199}" dt="2023-09-14T13:14:49.786" v="20" actId="13926"/>
        <pc:sldMkLst>
          <pc:docMk/>
          <pc:sldMk cId="336824664" sldId="385"/>
        </pc:sldMkLst>
        <pc:spChg chg="mod">
          <ac:chgData name="Steven Keith Platt" userId="31b677a9-7d13-4394-9b56-9b3d89389cfd" providerId="ADAL" clId="{4CEFBA60-3FAE-44B5-9919-FB0A93A8E199}" dt="2023-09-14T13:14:49.786" v="20" actId="13926"/>
          <ac:spMkLst>
            <pc:docMk/>
            <pc:sldMk cId="336824664" sldId="385"/>
            <ac:spMk id="5" creationId="{9864AAA6-CBC9-4858-B79D-9745314E05EB}"/>
          </ac:spMkLst>
        </pc:spChg>
      </pc:sldChg>
      <pc:sldChg chg="addSp modSp mod">
        <pc:chgData name="Steven Keith Platt" userId="31b677a9-7d13-4394-9b56-9b3d89389cfd" providerId="ADAL" clId="{4CEFBA60-3FAE-44B5-9919-FB0A93A8E199}" dt="2023-09-14T13:46:11.623" v="195" actId="14100"/>
        <pc:sldMkLst>
          <pc:docMk/>
          <pc:sldMk cId="3520990408" sldId="398"/>
        </pc:sldMkLst>
        <pc:spChg chg="add mod">
          <ac:chgData name="Steven Keith Platt" userId="31b677a9-7d13-4394-9b56-9b3d89389cfd" providerId="ADAL" clId="{4CEFBA60-3FAE-44B5-9919-FB0A93A8E199}" dt="2023-09-14T13:46:11.623" v="195" actId="14100"/>
          <ac:spMkLst>
            <pc:docMk/>
            <pc:sldMk cId="3520990408" sldId="398"/>
            <ac:spMk id="4" creationId="{AAF48ECB-13F1-FE48-E22D-31531ED701F5}"/>
          </ac:spMkLst>
        </pc:spChg>
      </pc:sldChg>
      <pc:sldChg chg="addSp modSp mod">
        <pc:chgData name="Steven Keith Platt" userId="31b677a9-7d13-4394-9b56-9b3d89389cfd" providerId="ADAL" clId="{4CEFBA60-3FAE-44B5-9919-FB0A93A8E199}" dt="2023-09-14T13:45:28.751" v="192" actId="255"/>
        <pc:sldMkLst>
          <pc:docMk/>
          <pc:sldMk cId="4029140470" sldId="399"/>
        </pc:sldMkLst>
        <pc:spChg chg="add mod">
          <ac:chgData name="Steven Keith Platt" userId="31b677a9-7d13-4394-9b56-9b3d89389cfd" providerId="ADAL" clId="{4CEFBA60-3FAE-44B5-9919-FB0A93A8E199}" dt="2023-09-14T13:45:28.751" v="192" actId="255"/>
          <ac:spMkLst>
            <pc:docMk/>
            <pc:sldMk cId="4029140470" sldId="399"/>
            <ac:spMk id="6" creationId="{406660CD-E8F2-EEFF-C97E-004A3300A7CB}"/>
          </ac:spMkLst>
        </pc:spChg>
      </pc:sldChg>
      <pc:sldChg chg="modSp mod">
        <pc:chgData name="Steven Keith Platt" userId="31b677a9-7d13-4394-9b56-9b3d89389cfd" providerId="ADAL" clId="{4CEFBA60-3FAE-44B5-9919-FB0A93A8E199}" dt="2023-09-14T13:02:34.750" v="11" actId="13926"/>
        <pc:sldMkLst>
          <pc:docMk/>
          <pc:sldMk cId="2857952810" sldId="1377"/>
        </pc:sldMkLst>
        <pc:spChg chg="mod">
          <ac:chgData name="Steven Keith Platt" userId="31b677a9-7d13-4394-9b56-9b3d89389cfd" providerId="ADAL" clId="{4CEFBA60-3FAE-44B5-9919-FB0A93A8E199}" dt="2023-09-14T13:02:34.750" v="11" actId="13926"/>
          <ac:spMkLst>
            <pc:docMk/>
            <pc:sldMk cId="2857952810" sldId="1377"/>
            <ac:spMk id="5" creationId="{253B7668-B169-F7D9-123E-4368C3BB7CE2}"/>
          </ac:spMkLst>
        </pc:spChg>
      </pc:sldChg>
    </pc:docChg>
  </pc:docChgLst>
  <pc:docChgLst>
    <pc:chgData name="Steven Keith Platt" userId="31b677a9-7d13-4394-9b56-9b3d89389cfd" providerId="ADAL" clId="{D164088C-F3D4-42E6-9DD8-14975A0815F0}"/>
    <pc:docChg chg="undo custSel addSld delSld modSld sldOrd modNotesMaster modHandout">
      <pc:chgData name="Steven Keith Platt" userId="31b677a9-7d13-4394-9b56-9b3d89389cfd" providerId="ADAL" clId="{D164088C-F3D4-42E6-9DD8-14975A0815F0}" dt="2023-09-12T15:23:05.803" v="15533" actId="14100"/>
      <pc:docMkLst>
        <pc:docMk/>
      </pc:docMkLst>
      <pc:sldChg chg="modSp mod">
        <pc:chgData name="Steven Keith Platt" userId="31b677a9-7d13-4394-9b56-9b3d89389cfd" providerId="ADAL" clId="{D164088C-F3D4-42E6-9DD8-14975A0815F0}" dt="2023-09-02T18:33:02.169" v="4854" actId="14100"/>
        <pc:sldMkLst>
          <pc:docMk/>
          <pc:sldMk cId="1487700712" sldId="256"/>
        </pc:sldMkLst>
        <pc:spChg chg="mod">
          <ac:chgData name="Steven Keith Platt" userId="31b677a9-7d13-4394-9b56-9b3d89389cfd" providerId="ADAL" clId="{D164088C-F3D4-42E6-9DD8-14975A0815F0}" dt="2023-08-30T23:15:40.233" v="901" actId="6549"/>
          <ac:spMkLst>
            <pc:docMk/>
            <pc:sldMk cId="1487700712" sldId="256"/>
            <ac:spMk id="2" creationId="{C02C5318-1A1E-49D0-B2E2-A4B0FA9E8A40}"/>
          </ac:spMkLst>
        </pc:spChg>
        <pc:spChg chg="mod">
          <ac:chgData name="Steven Keith Platt" userId="31b677a9-7d13-4394-9b56-9b3d89389cfd" providerId="ADAL" clId="{D164088C-F3D4-42E6-9DD8-14975A0815F0}" dt="2023-09-02T18:33:02.169" v="4854" actId="14100"/>
          <ac:spMkLst>
            <pc:docMk/>
            <pc:sldMk cId="1487700712" sldId="256"/>
            <ac:spMk id="3" creationId="{48B6CF59-4E5B-494D-A2F7-97ADD01E6497}"/>
          </ac:spMkLst>
        </pc:spChg>
        <pc:picChg chg="mod">
          <ac:chgData name="Steven Keith Platt" userId="31b677a9-7d13-4394-9b56-9b3d89389cfd" providerId="ADAL" clId="{D164088C-F3D4-42E6-9DD8-14975A0815F0}" dt="2023-06-22T19:28:09.781" v="129" actId="1076"/>
          <ac:picMkLst>
            <pc:docMk/>
            <pc:sldMk cId="1487700712" sldId="256"/>
            <ac:picMk id="7" creationId="{3840F91C-EDD0-4D4E-A4AB-E6C77856C88C}"/>
          </ac:picMkLst>
        </pc:picChg>
      </pc:sldChg>
      <pc:sldChg chg="del">
        <pc:chgData name="Steven Keith Platt" userId="31b677a9-7d13-4394-9b56-9b3d89389cfd" providerId="ADAL" clId="{D164088C-F3D4-42E6-9DD8-14975A0815F0}" dt="2023-06-22T19:35:45.962" v="136" actId="2696"/>
        <pc:sldMkLst>
          <pc:docMk/>
          <pc:sldMk cId="0" sldId="257"/>
        </pc:sldMkLst>
      </pc:sldChg>
      <pc:sldChg chg="del ord">
        <pc:chgData name="Steven Keith Platt" userId="31b677a9-7d13-4394-9b56-9b3d89389cfd" providerId="ADAL" clId="{D164088C-F3D4-42E6-9DD8-14975A0815F0}" dt="2023-09-02T19:42:14.215" v="5547" actId="2696"/>
        <pc:sldMkLst>
          <pc:docMk/>
          <pc:sldMk cId="497607547" sldId="258"/>
        </pc:sldMkLst>
      </pc:sldChg>
      <pc:sldChg chg="del ord">
        <pc:chgData name="Steven Keith Platt" userId="31b677a9-7d13-4394-9b56-9b3d89389cfd" providerId="ADAL" clId="{D164088C-F3D4-42E6-9DD8-14975A0815F0}" dt="2023-08-30T14:51:44.471" v="260" actId="2696"/>
        <pc:sldMkLst>
          <pc:docMk/>
          <pc:sldMk cId="4209322005" sldId="259"/>
        </pc:sldMkLst>
      </pc:sldChg>
      <pc:sldChg chg="addSp delSp modSp mod">
        <pc:chgData name="Steven Keith Platt" userId="31b677a9-7d13-4394-9b56-9b3d89389cfd" providerId="ADAL" clId="{D164088C-F3D4-42E6-9DD8-14975A0815F0}" dt="2023-09-07T22:46:12.276" v="10384" actId="20577"/>
        <pc:sldMkLst>
          <pc:docMk/>
          <pc:sldMk cId="3501347425" sldId="260"/>
        </pc:sldMkLst>
        <pc:spChg chg="del mod">
          <ac:chgData name="Steven Keith Platt" userId="31b677a9-7d13-4394-9b56-9b3d89389cfd" providerId="ADAL" clId="{D164088C-F3D4-42E6-9DD8-14975A0815F0}" dt="2023-09-02T19:38:10.181" v="5296" actId="21"/>
          <ac:spMkLst>
            <pc:docMk/>
            <pc:sldMk cId="3501347425" sldId="260"/>
            <ac:spMk id="3" creationId="{A9CB511D-EA45-4336-847C-1252667143B5}"/>
          </ac:spMkLst>
        </pc:spChg>
        <pc:spChg chg="add mod">
          <ac:chgData name="Steven Keith Platt" userId="31b677a9-7d13-4394-9b56-9b3d89389cfd" providerId="ADAL" clId="{D164088C-F3D4-42E6-9DD8-14975A0815F0}" dt="2023-09-02T19:38:10.181" v="5296" actId="21"/>
          <ac:spMkLst>
            <pc:docMk/>
            <pc:sldMk cId="3501347425" sldId="260"/>
            <ac:spMk id="6" creationId="{0E5F6146-A4A1-6FE7-6674-8E3F7A2DE376}"/>
          </ac:spMkLst>
        </pc:spChg>
        <pc:spChg chg="add mod">
          <ac:chgData name="Steven Keith Platt" userId="31b677a9-7d13-4394-9b56-9b3d89389cfd" providerId="ADAL" clId="{D164088C-F3D4-42E6-9DD8-14975A0815F0}" dt="2023-09-07T22:46:12.276" v="10384" actId="20577"/>
          <ac:spMkLst>
            <pc:docMk/>
            <pc:sldMk cId="3501347425" sldId="260"/>
            <ac:spMk id="7" creationId="{FC553420-8FCB-BCA6-78EF-6DB6A04511C1}"/>
          </ac:spMkLst>
        </pc:spChg>
      </pc:sldChg>
      <pc:sldChg chg="del ord">
        <pc:chgData name="Steven Keith Platt" userId="31b677a9-7d13-4394-9b56-9b3d89389cfd" providerId="ADAL" clId="{D164088C-F3D4-42E6-9DD8-14975A0815F0}" dt="2023-08-30T14:51:50.593" v="261" actId="2696"/>
        <pc:sldMkLst>
          <pc:docMk/>
          <pc:sldMk cId="1703342593" sldId="261"/>
        </pc:sldMkLst>
      </pc:sldChg>
      <pc:sldChg chg="addSp delSp modSp new mod modClrScheme chgLayout">
        <pc:chgData name="Steven Keith Platt" userId="31b677a9-7d13-4394-9b56-9b3d89389cfd" providerId="ADAL" clId="{D164088C-F3D4-42E6-9DD8-14975A0815F0}" dt="2023-09-10T17:03:09.682" v="12848" actId="5793"/>
        <pc:sldMkLst>
          <pc:docMk/>
          <pc:sldMk cId="3154037042" sldId="262"/>
        </pc:sldMkLst>
        <pc:spChg chg="mod">
          <ac:chgData name="Steven Keith Platt" userId="31b677a9-7d13-4394-9b56-9b3d89389cfd" providerId="ADAL" clId="{D164088C-F3D4-42E6-9DD8-14975A0815F0}" dt="2023-09-06T20:42:14.590" v="8473" actId="20577"/>
          <ac:spMkLst>
            <pc:docMk/>
            <pc:sldMk cId="3154037042" sldId="262"/>
            <ac:spMk id="2" creationId="{BCA1C4E7-ED25-2537-5995-F762A8973EDB}"/>
          </ac:spMkLst>
        </pc:spChg>
        <pc:spChg chg="mod">
          <ac:chgData name="Steven Keith Platt" userId="31b677a9-7d13-4394-9b56-9b3d89389cfd" providerId="ADAL" clId="{D164088C-F3D4-42E6-9DD8-14975A0815F0}" dt="2023-09-10T17:03:09.682" v="12848" actId="5793"/>
          <ac:spMkLst>
            <pc:docMk/>
            <pc:sldMk cId="3154037042" sldId="262"/>
            <ac:spMk id="3" creationId="{240446A4-7801-EEC3-CA82-524D641EF3AA}"/>
          </ac:spMkLst>
        </pc:spChg>
        <pc:spChg chg="add del mod">
          <ac:chgData name="Steven Keith Platt" userId="31b677a9-7d13-4394-9b56-9b3d89389cfd" providerId="ADAL" clId="{D164088C-F3D4-42E6-9DD8-14975A0815F0}" dt="2023-08-30T15:12:44.278" v="511" actId="26606"/>
          <ac:spMkLst>
            <pc:docMk/>
            <pc:sldMk cId="3154037042" sldId="262"/>
            <ac:spMk id="9" creationId="{9868A656-BABD-5B30-413F-BD51F6BB6D59}"/>
          </ac:spMkLst>
        </pc:spChg>
        <pc:spChg chg="add del mod">
          <ac:chgData name="Steven Keith Platt" userId="31b677a9-7d13-4394-9b56-9b3d89389cfd" providerId="ADAL" clId="{D164088C-F3D4-42E6-9DD8-14975A0815F0}" dt="2023-08-30T15:12:44.278" v="511" actId="26606"/>
          <ac:spMkLst>
            <pc:docMk/>
            <pc:sldMk cId="3154037042" sldId="262"/>
            <ac:spMk id="11" creationId="{C7EF64FB-A05A-3499-361F-6DEE2FB5B2FA}"/>
          </ac:spMkLst>
        </pc:spChg>
        <pc:picChg chg="add mod">
          <ac:chgData name="Steven Keith Platt" userId="31b677a9-7d13-4394-9b56-9b3d89389cfd" providerId="ADAL" clId="{D164088C-F3D4-42E6-9DD8-14975A0815F0}" dt="2023-09-08T23:27:51.659" v="11009" actId="14100"/>
          <ac:picMkLst>
            <pc:docMk/>
            <pc:sldMk cId="3154037042" sldId="262"/>
            <ac:picMk id="4" creationId="{8F15DFD3-2BAB-B9A6-DDD3-7F92CF61717D}"/>
          </ac:picMkLst>
        </pc:picChg>
      </pc:sldChg>
      <pc:sldChg chg="del">
        <pc:chgData name="Steven Keith Platt" userId="31b677a9-7d13-4394-9b56-9b3d89389cfd" providerId="ADAL" clId="{D164088C-F3D4-42E6-9DD8-14975A0815F0}" dt="2023-06-22T19:35:41.681" v="135" actId="2696"/>
        <pc:sldMkLst>
          <pc:docMk/>
          <pc:sldMk cId="0" sldId="263"/>
        </pc:sldMkLst>
      </pc:sldChg>
      <pc:sldChg chg="del">
        <pc:chgData name="Steven Keith Platt" userId="31b677a9-7d13-4394-9b56-9b3d89389cfd" providerId="ADAL" clId="{D164088C-F3D4-42E6-9DD8-14975A0815F0}" dt="2023-06-22T19:35:53.766" v="137" actId="2696"/>
        <pc:sldMkLst>
          <pc:docMk/>
          <pc:sldMk cId="0" sldId="264"/>
        </pc:sldMkLst>
      </pc:sldChg>
      <pc:sldChg chg="del">
        <pc:chgData name="Steven Keith Platt" userId="31b677a9-7d13-4394-9b56-9b3d89389cfd" providerId="ADAL" clId="{D164088C-F3D4-42E6-9DD8-14975A0815F0}" dt="2023-06-22T19:35:58.086" v="138" actId="2696"/>
        <pc:sldMkLst>
          <pc:docMk/>
          <pc:sldMk cId="3488584353" sldId="265"/>
        </pc:sldMkLst>
      </pc:sldChg>
      <pc:sldChg chg="del">
        <pc:chgData name="Steven Keith Platt" userId="31b677a9-7d13-4394-9b56-9b3d89389cfd" providerId="ADAL" clId="{D164088C-F3D4-42E6-9DD8-14975A0815F0}" dt="2023-06-22T19:36:03.368" v="139" actId="2696"/>
        <pc:sldMkLst>
          <pc:docMk/>
          <pc:sldMk cId="0" sldId="266"/>
        </pc:sldMkLst>
      </pc:sldChg>
      <pc:sldChg chg="modSp del mod">
        <pc:chgData name="Steven Keith Platt" userId="31b677a9-7d13-4394-9b56-9b3d89389cfd" providerId="ADAL" clId="{D164088C-F3D4-42E6-9DD8-14975A0815F0}" dt="2023-06-22T19:36:18.953" v="141" actId="2696"/>
        <pc:sldMkLst>
          <pc:docMk/>
          <pc:sldMk cId="0" sldId="267"/>
        </pc:sldMkLst>
        <pc:spChg chg="mod">
          <ac:chgData name="Steven Keith Platt" userId="31b677a9-7d13-4394-9b56-9b3d89389cfd" providerId="ADAL" clId="{D164088C-F3D4-42E6-9DD8-14975A0815F0}" dt="2023-06-22T19:36:14.286" v="140" actId="14100"/>
          <ac:spMkLst>
            <pc:docMk/>
            <pc:sldMk cId="0" sldId="267"/>
            <ac:spMk id="123" creationId="{00000000-0000-0000-0000-000000000000}"/>
          </ac:spMkLst>
        </pc:spChg>
      </pc:sldChg>
      <pc:sldChg chg="modSp del mod">
        <pc:chgData name="Steven Keith Platt" userId="31b677a9-7d13-4394-9b56-9b3d89389cfd" providerId="ADAL" clId="{D164088C-F3D4-42E6-9DD8-14975A0815F0}" dt="2023-06-22T19:36:30.589" v="143" actId="2696"/>
        <pc:sldMkLst>
          <pc:docMk/>
          <pc:sldMk cId="0" sldId="268"/>
        </pc:sldMkLst>
        <pc:spChg chg="mod">
          <ac:chgData name="Steven Keith Platt" userId="31b677a9-7d13-4394-9b56-9b3d89389cfd" providerId="ADAL" clId="{D164088C-F3D4-42E6-9DD8-14975A0815F0}" dt="2023-06-22T19:36:25.976" v="142" actId="14100"/>
          <ac:spMkLst>
            <pc:docMk/>
            <pc:sldMk cId="0" sldId="268"/>
            <ac:spMk id="130" creationId="{00000000-0000-0000-0000-000000000000}"/>
          </ac:spMkLst>
        </pc:spChg>
      </pc:sldChg>
      <pc:sldChg chg="del">
        <pc:chgData name="Steven Keith Platt" userId="31b677a9-7d13-4394-9b56-9b3d89389cfd" providerId="ADAL" clId="{D164088C-F3D4-42E6-9DD8-14975A0815F0}" dt="2023-06-22T19:36:38.023" v="144" actId="2696"/>
        <pc:sldMkLst>
          <pc:docMk/>
          <pc:sldMk cId="0" sldId="269"/>
        </pc:sldMkLst>
      </pc:sldChg>
      <pc:sldChg chg="modSp del mod">
        <pc:chgData name="Steven Keith Platt" userId="31b677a9-7d13-4394-9b56-9b3d89389cfd" providerId="ADAL" clId="{D164088C-F3D4-42E6-9DD8-14975A0815F0}" dt="2023-06-22T19:37:01.430" v="146" actId="2696"/>
        <pc:sldMkLst>
          <pc:docMk/>
          <pc:sldMk cId="0" sldId="270"/>
        </pc:sldMkLst>
        <pc:spChg chg="mod">
          <ac:chgData name="Steven Keith Platt" userId="31b677a9-7d13-4394-9b56-9b3d89389cfd" providerId="ADAL" clId="{D164088C-F3D4-42E6-9DD8-14975A0815F0}" dt="2023-06-22T19:36:49.137" v="145" actId="14100"/>
          <ac:spMkLst>
            <pc:docMk/>
            <pc:sldMk cId="0" sldId="270"/>
            <ac:spMk id="145" creationId="{00000000-0000-0000-0000-000000000000}"/>
          </ac:spMkLst>
        </pc:spChg>
      </pc:sldChg>
      <pc:sldChg chg="del">
        <pc:chgData name="Steven Keith Platt" userId="31b677a9-7d13-4394-9b56-9b3d89389cfd" providerId="ADAL" clId="{D164088C-F3D4-42E6-9DD8-14975A0815F0}" dt="2023-08-30T14:48:09.575" v="256" actId="2696"/>
        <pc:sldMkLst>
          <pc:docMk/>
          <pc:sldMk cId="0" sldId="271"/>
        </pc:sldMkLst>
      </pc:sldChg>
      <pc:sldChg chg="del">
        <pc:chgData name="Steven Keith Platt" userId="31b677a9-7d13-4394-9b56-9b3d89389cfd" providerId="ADAL" clId="{D164088C-F3D4-42E6-9DD8-14975A0815F0}" dt="2023-06-22T19:37:26.871" v="147" actId="2696"/>
        <pc:sldMkLst>
          <pc:docMk/>
          <pc:sldMk cId="0" sldId="272"/>
        </pc:sldMkLst>
      </pc:sldChg>
      <pc:sldChg chg="del">
        <pc:chgData name="Steven Keith Platt" userId="31b677a9-7d13-4394-9b56-9b3d89389cfd" providerId="ADAL" clId="{D164088C-F3D4-42E6-9DD8-14975A0815F0}" dt="2023-08-30T14:48:09.575" v="256" actId="2696"/>
        <pc:sldMkLst>
          <pc:docMk/>
          <pc:sldMk cId="0" sldId="273"/>
        </pc:sldMkLst>
      </pc:sldChg>
      <pc:sldChg chg="del">
        <pc:chgData name="Steven Keith Platt" userId="31b677a9-7d13-4394-9b56-9b3d89389cfd" providerId="ADAL" clId="{D164088C-F3D4-42E6-9DD8-14975A0815F0}" dt="2023-08-30T14:48:09.575" v="256" actId="2696"/>
        <pc:sldMkLst>
          <pc:docMk/>
          <pc:sldMk cId="0" sldId="274"/>
        </pc:sldMkLst>
      </pc:sldChg>
      <pc:sldChg chg="del">
        <pc:chgData name="Steven Keith Platt" userId="31b677a9-7d13-4394-9b56-9b3d89389cfd" providerId="ADAL" clId="{D164088C-F3D4-42E6-9DD8-14975A0815F0}" dt="2023-08-30T14:49:02.921" v="258" actId="2696"/>
        <pc:sldMkLst>
          <pc:docMk/>
          <pc:sldMk cId="0" sldId="275"/>
        </pc:sldMkLst>
      </pc:sldChg>
      <pc:sldChg chg="del">
        <pc:chgData name="Steven Keith Platt" userId="31b677a9-7d13-4394-9b56-9b3d89389cfd" providerId="ADAL" clId="{D164088C-F3D4-42E6-9DD8-14975A0815F0}" dt="2023-08-30T14:49:02.921" v="258" actId="2696"/>
        <pc:sldMkLst>
          <pc:docMk/>
          <pc:sldMk cId="0" sldId="276"/>
        </pc:sldMkLst>
      </pc:sldChg>
      <pc:sldChg chg="del">
        <pc:chgData name="Steven Keith Platt" userId="31b677a9-7d13-4394-9b56-9b3d89389cfd" providerId="ADAL" clId="{D164088C-F3D4-42E6-9DD8-14975A0815F0}" dt="2023-08-30T14:49:02.921" v="258" actId="2696"/>
        <pc:sldMkLst>
          <pc:docMk/>
          <pc:sldMk cId="0" sldId="277"/>
        </pc:sldMkLst>
      </pc:sldChg>
      <pc:sldChg chg="del">
        <pc:chgData name="Steven Keith Platt" userId="31b677a9-7d13-4394-9b56-9b3d89389cfd" providerId="ADAL" clId="{D164088C-F3D4-42E6-9DD8-14975A0815F0}" dt="2023-08-30T14:48:46.941" v="257" actId="2696"/>
        <pc:sldMkLst>
          <pc:docMk/>
          <pc:sldMk cId="0" sldId="278"/>
        </pc:sldMkLst>
      </pc:sldChg>
      <pc:sldChg chg="del">
        <pc:chgData name="Steven Keith Platt" userId="31b677a9-7d13-4394-9b56-9b3d89389cfd" providerId="ADAL" clId="{D164088C-F3D4-42E6-9DD8-14975A0815F0}" dt="2023-08-30T14:48:46.941" v="257" actId="2696"/>
        <pc:sldMkLst>
          <pc:docMk/>
          <pc:sldMk cId="0" sldId="279"/>
        </pc:sldMkLst>
      </pc:sldChg>
      <pc:sldChg chg="del">
        <pc:chgData name="Steven Keith Platt" userId="31b677a9-7d13-4394-9b56-9b3d89389cfd" providerId="ADAL" clId="{D164088C-F3D4-42E6-9DD8-14975A0815F0}" dt="2023-08-30T14:48:46.941" v="257" actId="2696"/>
        <pc:sldMkLst>
          <pc:docMk/>
          <pc:sldMk cId="0" sldId="280"/>
        </pc:sldMkLst>
      </pc:sldChg>
      <pc:sldChg chg="del">
        <pc:chgData name="Steven Keith Platt" userId="31b677a9-7d13-4394-9b56-9b3d89389cfd" providerId="ADAL" clId="{D164088C-F3D4-42E6-9DD8-14975A0815F0}" dt="2023-08-30T14:48:46.941" v="257" actId="2696"/>
        <pc:sldMkLst>
          <pc:docMk/>
          <pc:sldMk cId="0" sldId="281"/>
        </pc:sldMkLst>
      </pc:sldChg>
      <pc:sldChg chg="del">
        <pc:chgData name="Steven Keith Platt" userId="31b677a9-7d13-4394-9b56-9b3d89389cfd" providerId="ADAL" clId="{D164088C-F3D4-42E6-9DD8-14975A0815F0}" dt="2023-08-30T14:48:46.941" v="257" actId="2696"/>
        <pc:sldMkLst>
          <pc:docMk/>
          <pc:sldMk cId="0" sldId="282"/>
        </pc:sldMkLst>
      </pc:sldChg>
      <pc:sldChg chg="del">
        <pc:chgData name="Steven Keith Platt" userId="31b677a9-7d13-4394-9b56-9b3d89389cfd" providerId="ADAL" clId="{D164088C-F3D4-42E6-9DD8-14975A0815F0}" dt="2023-08-30T14:48:46.941" v="257" actId="2696"/>
        <pc:sldMkLst>
          <pc:docMk/>
          <pc:sldMk cId="0" sldId="283"/>
        </pc:sldMkLst>
      </pc:sldChg>
      <pc:sldChg chg="modSp del mod">
        <pc:chgData name="Steven Keith Platt" userId="31b677a9-7d13-4394-9b56-9b3d89389cfd" providerId="ADAL" clId="{D164088C-F3D4-42E6-9DD8-14975A0815F0}" dt="2023-08-30T14:48:46.941" v="257" actId="2696"/>
        <pc:sldMkLst>
          <pc:docMk/>
          <pc:sldMk cId="0" sldId="284"/>
        </pc:sldMkLst>
        <pc:spChg chg="mod">
          <ac:chgData name="Steven Keith Platt" userId="31b677a9-7d13-4394-9b56-9b3d89389cfd" providerId="ADAL" clId="{D164088C-F3D4-42E6-9DD8-14975A0815F0}" dt="2023-06-22T19:35:33.097" v="133" actId="27636"/>
          <ac:spMkLst>
            <pc:docMk/>
            <pc:sldMk cId="0" sldId="284"/>
            <ac:spMk id="339" creationId="{00000000-0000-0000-0000-000000000000}"/>
          </ac:spMkLst>
        </pc:spChg>
      </pc:sldChg>
      <pc:sldChg chg="del">
        <pc:chgData name="Steven Keith Platt" userId="31b677a9-7d13-4394-9b56-9b3d89389cfd" providerId="ADAL" clId="{D164088C-F3D4-42E6-9DD8-14975A0815F0}" dt="2023-08-30T14:48:46.941" v="257" actId="2696"/>
        <pc:sldMkLst>
          <pc:docMk/>
          <pc:sldMk cId="0" sldId="285"/>
        </pc:sldMkLst>
      </pc:sldChg>
      <pc:sldChg chg="del">
        <pc:chgData name="Steven Keith Platt" userId="31b677a9-7d13-4394-9b56-9b3d89389cfd" providerId="ADAL" clId="{D164088C-F3D4-42E6-9DD8-14975A0815F0}" dt="2023-08-30T14:48:46.941" v="257" actId="2696"/>
        <pc:sldMkLst>
          <pc:docMk/>
          <pc:sldMk cId="3111975809" sldId="286"/>
        </pc:sldMkLst>
      </pc:sldChg>
      <pc:sldChg chg="del">
        <pc:chgData name="Steven Keith Platt" userId="31b677a9-7d13-4394-9b56-9b3d89389cfd" providerId="ADAL" clId="{D164088C-F3D4-42E6-9DD8-14975A0815F0}" dt="2023-08-30T14:48:46.941" v="257" actId="2696"/>
        <pc:sldMkLst>
          <pc:docMk/>
          <pc:sldMk cId="2712384334" sldId="287"/>
        </pc:sldMkLst>
      </pc:sldChg>
      <pc:sldChg chg="del">
        <pc:chgData name="Steven Keith Platt" userId="31b677a9-7d13-4394-9b56-9b3d89389cfd" providerId="ADAL" clId="{D164088C-F3D4-42E6-9DD8-14975A0815F0}" dt="2023-08-30T14:48:46.941" v="257" actId="2696"/>
        <pc:sldMkLst>
          <pc:docMk/>
          <pc:sldMk cId="0" sldId="288"/>
        </pc:sldMkLst>
      </pc:sldChg>
      <pc:sldChg chg="del">
        <pc:chgData name="Steven Keith Platt" userId="31b677a9-7d13-4394-9b56-9b3d89389cfd" providerId="ADAL" clId="{D164088C-F3D4-42E6-9DD8-14975A0815F0}" dt="2023-08-30T14:48:46.941" v="257" actId="2696"/>
        <pc:sldMkLst>
          <pc:docMk/>
          <pc:sldMk cId="0" sldId="289"/>
        </pc:sldMkLst>
      </pc:sldChg>
      <pc:sldChg chg="del">
        <pc:chgData name="Steven Keith Platt" userId="31b677a9-7d13-4394-9b56-9b3d89389cfd" providerId="ADAL" clId="{D164088C-F3D4-42E6-9DD8-14975A0815F0}" dt="2023-08-30T14:48:46.941" v="257" actId="2696"/>
        <pc:sldMkLst>
          <pc:docMk/>
          <pc:sldMk cId="0" sldId="290"/>
        </pc:sldMkLst>
      </pc:sldChg>
      <pc:sldChg chg="modSp del mod">
        <pc:chgData name="Steven Keith Platt" userId="31b677a9-7d13-4394-9b56-9b3d89389cfd" providerId="ADAL" clId="{D164088C-F3D4-42E6-9DD8-14975A0815F0}" dt="2023-06-22T19:38:29.740" v="149" actId="2696"/>
        <pc:sldMkLst>
          <pc:docMk/>
          <pc:sldMk cId="0" sldId="291"/>
        </pc:sldMkLst>
        <pc:spChg chg="mod">
          <ac:chgData name="Steven Keith Platt" userId="31b677a9-7d13-4394-9b56-9b3d89389cfd" providerId="ADAL" clId="{D164088C-F3D4-42E6-9DD8-14975A0815F0}" dt="2023-06-22T19:38:26.175" v="148" actId="14100"/>
          <ac:spMkLst>
            <pc:docMk/>
            <pc:sldMk cId="0" sldId="291"/>
            <ac:spMk id="456" creationId="{00000000-0000-0000-0000-000000000000}"/>
          </ac:spMkLst>
        </pc:spChg>
      </pc:sldChg>
      <pc:sldChg chg="del">
        <pc:chgData name="Steven Keith Platt" userId="31b677a9-7d13-4394-9b56-9b3d89389cfd" providerId="ADAL" clId="{D164088C-F3D4-42E6-9DD8-14975A0815F0}" dt="2023-06-22T19:38:35.317" v="150" actId="2696"/>
        <pc:sldMkLst>
          <pc:docMk/>
          <pc:sldMk cId="0" sldId="292"/>
        </pc:sldMkLst>
      </pc:sldChg>
      <pc:sldChg chg="del">
        <pc:chgData name="Steven Keith Platt" userId="31b677a9-7d13-4394-9b56-9b3d89389cfd" providerId="ADAL" clId="{D164088C-F3D4-42E6-9DD8-14975A0815F0}" dt="2023-06-22T19:38:39.471" v="151" actId="2696"/>
        <pc:sldMkLst>
          <pc:docMk/>
          <pc:sldMk cId="0" sldId="293"/>
        </pc:sldMkLst>
      </pc:sldChg>
      <pc:sldChg chg="del">
        <pc:chgData name="Steven Keith Platt" userId="31b677a9-7d13-4394-9b56-9b3d89389cfd" providerId="ADAL" clId="{D164088C-F3D4-42E6-9DD8-14975A0815F0}" dt="2023-06-22T19:38:44.800" v="152" actId="2696"/>
        <pc:sldMkLst>
          <pc:docMk/>
          <pc:sldMk cId="0" sldId="294"/>
        </pc:sldMkLst>
      </pc:sldChg>
      <pc:sldChg chg="del">
        <pc:chgData name="Steven Keith Platt" userId="31b677a9-7d13-4394-9b56-9b3d89389cfd" providerId="ADAL" clId="{D164088C-F3D4-42E6-9DD8-14975A0815F0}" dt="2023-06-22T19:38:48.304" v="153" actId="2696"/>
        <pc:sldMkLst>
          <pc:docMk/>
          <pc:sldMk cId="0" sldId="295"/>
        </pc:sldMkLst>
      </pc:sldChg>
      <pc:sldChg chg="del">
        <pc:chgData name="Steven Keith Platt" userId="31b677a9-7d13-4394-9b56-9b3d89389cfd" providerId="ADAL" clId="{D164088C-F3D4-42E6-9DD8-14975A0815F0}" dt="2023-06-22T19:38:51.979" v="154" actId="2696"/>
        <pc:sldMkLst>
          <pc:docMk/>
          <pc:sldMk cId="0" sldId="296"/>
        </pc:sldMkLst>
      </pc:sldChg>
      <pc:sldChg chg="del">
        <pc:chgData name="Steven Keith Platt" userId="31b677a9-7d13-4394-9b56-9b3d89389cfd" providerId="ADAL" clId="{D164088C-F3D4-42E6-9DD8-14975A0815F0}" dt="2023-06-22T19:38:56.075" v="155" actId="2696"/>
        <pc:sldMkLst>
          <pc:docMk/>
          <pc:sldMk cId="0" sldId="297"/>
        </pc:sldMkLst>
      </pc:sldChg>
      <pc:sldChg chg="del">
        <pc:chgData name="Steven Keith Platt" userId="31b677a9-7d13-4394-9b56-9b3d89389cfd" providerId="ADAL" clId="{D164088C-F3D4-42E6-9DD8-14975A0815F0}" dt="2023-08-30T14:48:46.941" v="257" actId="2696"/>
        <pc:sldMkLst>
          <pc:docMk/>
          <pc:sldMk cId="0" sldId="298"/>
        </pc:sldMkLst>
      </pc:sldChg>
      <pc:sldChg chg="modSp del mod">
        <pc:chgData name="Steven Keith Platt" userId="31b677a9-7d13-4394-9b56-9b3d89389cfd" providerId="ADAL" clId="{D164088C-F3D4-42E6-9DD8-14975A0815F0}" dt="2023-06-22T19:39:21.658" v="158" actId="2696"/>
        <pc:sldMkLst>
          <pc:docMk/>
          <pc:sldMk cId="0" sldId="299"/>
        </pc:sldMkLst>
        <pc:spChg chg="mod">
          <ac:chgData name="Steven Keith Platt" userId="31b677a9-7d13-4394-9b56-9b3d89389cfd" providerId="ADAL" clId="{D164088C-F3D4-42E6-9DD8-14975A0815F0}" dt="2023-06-22T19:39:18.377" v="157" actId="14100"/>
          <ac:spMkLst>
            <pc:docMk/>
            <pc:sldMk cId="0" sldId="299"/>
            <ac:spMk id="533" creationId="{00000000-0000-0000-0000-000000000000}"/>
          </ac:spMkLst>
        </pc:spChg>
      </pc:sldChg>
      <pc:sldChg chg="del">
        <pc:chgData name="Steven Keith Platt" userId="31b677a9-7d13-4394-9b56-9b3d89389cfd" providerId="ADAL" clId="{D164088C-F3D4-42E6-9DD8-14975A0815F0}" dt="2023-06-22T19:39:25.921" v="159" actId="2696"/>
        <pc:sldMkLst>
          <pc:docMk/>
          <pc:sldMk cId="0" sldId="300"/>
        </pc:sldMkLst>
      </pc:sldChg>
      <pc:sldChg chg="modSp del mod">
        <pc:chgData name="Steven Keith Platt" userId="31b677a9-7d13-4394-9b56-9b3d89389cfd" providerId="ADAL" clId="{D164088C-F3D4-42E6-9DD8-14975A0815F0}" dt="2023-06-22T19:39:33.386" v="161" actId="2696"/>
        <pc:sldMkLst>
          <pc:docMk/>
          <pc:sldMk cId="0" sldId="301"/>
        </pc:sldMkLst>
        <pc:spChg chg="mod">
          <ac:chgData name="Steven Keith Platt" userId="31b677a9-7d13-4394-9b56-9b3d89389cfd" providerId="ADAL" clId="{D164088C-F3D4-42E6-9DD8-14975A0815F0}" dt="2023-06-22T19:39:30.681" v="160" actId="14100"/>
          <ac:spMkLst>
            <pc:docMk/>
            <pc:sldMk cId="0" sldId="301"/>
            <ac:spMk id="550" creationId="{00000000-0000-0000-0000-000000000000}"/>
          </ac:spMkLst>
        </pc:spChg>
      </pc:sldChg>
      <pc:sldChg chg="del">
        <pc:chgData name="Steven Keith Platt" userId="31b677a9-7d13-4394-9b56-9b3d89389cfd" providerId="ADAL" clId="{D164088C-F3D4-42E6-9DD8-14975A0815F0}" dt="2023-06-22T19:39:37.480" v="162" actId="2696"/>
        <pc:sldMkLst>
          <pc:docMk/>
          <pc:sldMk cId="0" sldId="302"/>
        </pc:sldMkLst>
      </pc:sldChg>
      <pc:sldChg chg="del">
        <pc:chgData name="Steven Keith Platt" userId="31b677a9-7d13-4394-9b56-9b3d89389cfd" providerId="ADAL" clId="{D164088C-F3D4-42E6-9DD8-14975A0815F0}" dt="2023-06-22T19:39:41.371" v="163" actId="2696"/>
        <pc:sldMkLst>
          <pc:docMk/>
          <pc:sldMk cId="0" sldId="303"/>
        </pc:sldMkLst>
      </pc:sldChg>
      <pc:sldChg chg="modSp del mod">
        <pc:chgData name="Steven Keith Platt" userId="31b677a9-7d13-4394-9b56-9b3d89389cfd" providerId="ADAL" clId="{D164088C-F3D4-42E6-9DD8-14975A0815F0}" dt="2023-06-22T19:39:58.352" v="165" actId="2696"/>
        <pc:sldMkLst>
          <pc:docMk/>
          <pc:sldMk cId="0" sldId="304"/>
        </pc:sldMkLst>
        <pc:spChg chg="mod">
          <ac:chgData name="Steven Keith Platt" userId="31b677a9-7d13-4394-9b56-9b3d89389cfd" providerId="ADAL" clId="{D164088C-F3D4-42E6-9DD8-14975A0815F0}" dt="2023-06-22T19:39:50.265" v="164" actId="14100"/>
          <ac:spMkLst>
            <pc:docMk/>
            <pc:sldMk cId="0" sldId="304"/>
            <ac:spMk id="574" creationId="{00000000-0000-0000-0000-000000000000}"/>
          </ac:spMkLst>
        </pc:spChg>
      </pc:sldChg>
      <pc:sldChg chg="del">
        <pc:chgData name="Steven Keith Platt" userId="31b677a9-7d13-4394-9b56-9b3d89389cfd" providerId="ADAL" clId="{D164088C-F3D4-42E6-9DD8-14975A0815F0}" dt="2023-06-22T19:40:00.966" v="166" actId="2696"/>
        <pc:sldMkLst>
          <pc:docMk/>
          <pc:sldMk cId="0" sldId="305"/>
        </pc:sldMkLst>
      </pc:sldChg>
      <pc:sldChg chg="del">
        <pc:chgData name="Steven Keith Platt" userId="31b677a9-7d13-4394-9b56-9b3d89389cfd" providerId="ADAL" clId="{D164088C-F3D4-42E6-9DD8-14975A0815F0}" dt="2023-08-30T14:48:46.941" v="257" actId="2696"/>
        <pc:sldMkLst>
          <pc:docMk/>
          <pc:sldMk cId="0" sldId="306"/>
        </pc:sldMkLst>
      </pc:sldChg>
      <pc:sldChg chg="del">
        <pc:chgData name="Steven Keith Platt" userId="31b677a9-7d13-4394-9b56-9b3d89389cfd" providerId="ADAL" clId="{D164088C-F3D4-42E6-9DD8-14975A0815F0}" dt="2023-08-30T14:48:46.941" v="257" actId="2696"/>
        <pc:sldMkLst>
          <pc:docMk/>
          <pc:sldMk cId="0" sldId="307"/>
        </pc:sldMkLst>
      </pc:sldChg>
      <pc:sldChg chg="del">
        <pc:chgData name="Steven Keith Platt" userId="31b677a9-7d13-4394-9b56-9b3d89389cfd" providerId="ADAL" clId="{D164088C-F3D4-42E6-9DD8-14975A0815F0}" dt="2023-08-30T14:48:46.941" v="257" actId="2696"/>
        <pc:sldMkLst>
          <pc:docMk/>
          <pc:sldMk cId="0" sldId="308"/>
        </pc:sldMkLst>
      </pc:sldChg>
      <pc:sldChg chg="del">
        <pc:chgData name="Steven Keith Platt" userId="31b677a9-7d13-4394-9b56-9b3d89389cfd" providerId="ADAL" clId="{D164088C-F3D4-42E6-9DD8-14975A0815F0}" dt="2023-08-30T14:49:02.921" v="258" actId="2696"/>
        <pc:sldMkLst>
          <pc:docMk/>
          <pc:sldMk cId="0" sldId="309"/>
        </pc:sldMkLst>
      </pc:sldChg>
      <pc:sldChg chg="del">
        <pc:chgData name="Steven Keith Platt" userId="31b677a9-7d13-4394-9b56-9b3d89389cfd" providerId="ADAL" clId="{D164088C-F3D4-42E6-9DD8-14975A0815F0}" dt="2023-06-22T19:40:34.975" v="167" actId="2696"/>
        <pc:sldMkLst>
          <pc:docMk/>
          <pc:sldMk cId="0" sldId="310"/>
        </pc:sldMkLst>
      </pc:sldChg>
      <pc:sldChg chg="del">
        <pc:chgData name="Steven Keith Platt" userId="31b677a9-7d13-4394-9b56-9b3d89389cfd" providerId="ADAL" clId="{D164088C-F3D4-42E6-9DD8-14975A0815F0}" dt="2023-06-22T19:40:37.847" v="168" actId="2696"/>
        <pc:sldMkLst>
          <pc:docMk/>
          <pc:sldMk cId="0" sldId="311"/>
        </pc:sldMkLst>
      </pc:sldChg>
      <pc:sldChg chg="del">
        <pc:chgData name="Steven Keith Platt" userId="31b677a9-7d13-4394-9b56-9b3d89389cfd" providerId="ADAL" clId="{D164088C-F3D4-42E6-9DD8-14975A0815F0}" dt="2023-06-22T19:40:41.369" v="169" actId="2696"/>
        <pc:sldMkLst>
          <pc:docMk/>
          <pc:sldMk cId="0" sldId="312"/>
        </pc:sldMkLst>
      </pc:sldChg>
      <pc:sldChg chg="del">
        <pc:chgData name="Steven Keith Platt" userId="31b677a9-7d13-4394-9b56-9b3d89389cfd" providerId="ADAL" clId="{D164088C-F3D4-42E6-9DD8-14975A0815F0}" dt="2023-06-22T19:40:46.577" v="170" actId="2696"/>
        <pc:sldMkLst>
          <pc:docMk/>
          <pc:sldMk cId="0" sldId="313"/>
        </pc:sldMkLst>
      </pc:sldChg>
      <pc:sldChg chg="del">
        <pc:chgData name="Steven Keith Platt" userId="31b677a9-7d13-4394-9b56-9b3d89389cfd" providerId="ADAL" clId="{D164088C-F3D4-42E6-9DD8-14975A0815F0}" dt="2023-08-30T14:49:02.921" v="258" actId="2696"/>
        <pc:sldMkLst>
          <pc:docMk/>
          <pc:sldMk cId="0" sldId="314"/>
        </pc:sldMkLst>
      </pc:sldChg>
      <pc:sldChg chg="del">
        <pc:chgData name="Steven Keith Platt" userId="31b677a9-7d13-4394-9b56-9b3d89389cfd" providerId="ADAL" clId="{D164088C-F3D4-42E6-9DD8-14975A0815F0}" dt="2023-08-30T14:48:09.575" v="256" actId="2696"/>
        <pc:sldMkLst>
          <pc:docMk/>
          <pc:sldMk cId="0" sldId="315"/>
        </pc:sldMkLst>
      </pc:sldChg>
      <pc:sldChg chg="new del">
        <pc:chgData name="Steven Keith Platt" userId="31b677a9-7d13-4394-9b56-9b3d89389cfd" providerId="ADAL" clId="{D164088C-F3D4-42E6-9DD8-14975A0815F0}" dt="2023-09-02T19:42:18.671" v="5548" actId="2696"/>
        <pc:sldMkLst>
          <pc:docMk/>
          <pc:sldMk cId="474530185" sldId="316"/>
        </pc:sldMkLst>
        <pc:spChg chg="mod">
          <ac:chgData name="Steven Keith Platt" userId="31b677a9-7d13-4394-9b56-9b3d89389cfd" providerId="ADAL" clId="{D164088C-F3D4-42E6-9DD8-14975A0815F0}" dt="2023-06-22T19:41:05.351" v="171" actId="14100"/>
          <ac:spMkLst>
            <pc:docMk/>
            <pc:sldMk cId="474530185" sldId="316"/>
            <ac:spMk id="676" creationId="{00000000-0000-0000-0000-000000000000}"/>
          </ac:spMkLst>
        </pc:spChg>
      </pc:sldChg>
      <pc:sldChg chg="modSp del mod">
        <pc:chgData name="Steven Keith Platt" userId="31b677a9-7d13-4394-9b56-9b3d89389cfd" providerId="ADAL" clId="{D164088C-F3D4-42E6-9DD8-14975A0815F0}" dt="2023-09-12T13:31:24.997" v="15167" actId="13926"/>
        <pc:sldMkLst>
          <pc:docMk/>
          <pc:sldMk cId="3223047166" sldId="317"/>
        </pc:sldMkLst>
        <pc:spChg chg="mod">
          <ac:chgData name="Steven Keith Platt" userId="31b677a9-7d13-4394-9b56-9b3d89389cfd" providerId="ADAL" clId="{D164088C-F3D4-42E6-9DD8-14975A0815F0}" dt="2023-09-02T14:45:09.949" v="1814" actId="20577"/>
          <ac:spMkLst>
            <pc:docMk/>
            <pc:sldMk cId="3223047166" sldId="317"/>
            <ac:spMk id="2" creationId="{D68BDFA9-78B2-273A-DD6D-9C1928A390DB}"/>
          </ac:spMkLst>
        </pc:spChg>
        <pc:spChg chg="mod ord">
          <ac:chgData name="Steven Keith Platt" userId="31b677a9-7d13-4394-9b56-9b3d89389cfd" providerId="ADAL" clId="{D164088C-F3D4-42E6-9DD8-14975A0815F0}" dt="2023-09-12T13:31:24.997" v="15167" actId="13926"/>
          <ac:spMkLst>
            <pc:docMk/>
            <pc:sldMk cId="3223047166" sldId="317"/>
            <ac:spMk id="3" creationId="{5F6D73B6-574A-B83B-1BAC-E48A3CA11696}"/>
          </ac:spMkLst>
        </pc:spChg>
        <pc:spChg chg="mod">
          <ac:chgData name="Steven Keith Platt" userId="31b677a9-7d13-4394-9b56-9b3d89389cfd" providerId="ADAL" clId="{D164088C-F3D4-42E6-9DD8-14975A0815F0}" dt="2023-06-22T19:41:14.794" v="174" actId="1076"/>
          <ac:spMkLst>
            <pc:docMk/>
            <pc:sldMk cId="3223047166" sldId="317"/>
            <ac:spMk id="683" creationId="{00000000-0000-0000-0000-000000000000}"/>
          </ac:spMkLst>
        </pc:spChg>
        <pc:picChg chg="add del mod">
          <ac:chgData name="Steven Keith Platt" userId="31b677a9-7d13-4394-9b56-9b3d89389cfd" providerId="ADAL" clId="{D164088C-F3D4-42E6-9DD8-14975A0815F0}" dt="2023-08-30T15:26:26.144" v="590" actId="478"/>
          <ac:picMkLst>
            <pc:docMk/>
            <pc:sldMk cId="3223047166" sldId="317"/>
            <ac:picMk id="4" creationId="{EA64CE80-8B0F-2824-E078-8C2201336FB1}"/>
          </ac:picMkLst>
        </pc:picChg>
        <pc:picChg chg="add mod">
          <ac:chgData name="Steven Keith Platt" userId="31b677a9-7d13-4394-9b56-9b3d89389cfd" providerId="ADAL" clId="{D164088C-F3D4-42E6-9DD8-14975A0815F0}" dt="2023-08-30T15:27:41.324" v="596" actId="26606"/>
          <ac:picMkLst>
            <pc:docMk/>
            <pc:sldMk cId="3223047166" sldId="317"/>
            <ac:picMk id="5" creationId="{8D8C030F-749B-4564-C90C-3EC903A867E5}"/>
          </ac:picMkLst>
        </pc:picChg>
      </pc:sldChg>
      <pc:sldChg chg="del">
        <pc:chgData name="Steven Keith Platt" userId="31b677a9-7d13-4394-9b56-9b3d89389cfd" providerId="ADAL" clId="{D164088C-F3D4-42E6-9DD8-14975A0815F0}" dt="2023-09-03T13:39:39.906" v="7305" actId="2696"/>
        <pc:sldMkLst>
          <pc:docMk/>
          <pc:sldMk cId="695440802" sldId="318"/>
        </pc:sldMkLst>
      </pc:sldChg>
      <pc:sldChg chg="addSp modSp del mod ord modClrScheme chgLayout">
        <pc:chgData name="Steven Keith Platt" userId="31b677a9-7d13-4394-9b56-9b3d89389cfd" providerId="ADAL" clId="{D164088C-F3D4-42E6-9DD8-14975A0815F0}" dt="2023-09-10T22:52:27.612" v="14949" actId="26606"/>
        <pc:sldMkLst>
          <pc:docMk/>
          <pc:sldMk cId="2250867649" sldId="319"/>
        </pc:sldMkLst>
        <pc:spChg chg="mod">
          <ac:chgData name="Steven Keith Platt" userId="31b677a9-7d13-4394-9b56-9b3d89389cfd" providerId="ADAL" clId="{D164088C-F3D4-42E6-9DD8-14975A0815F0}" dt="2023-09-10T22:52:27.612" v="14949" actId="26606"/>
          <ac:spMkLst>
            <pc:docMk/>
            <pc:sldMk cId="2250867649" sldId="319"/>
            <ac:spMk id="2" creationId="{EC22BE9B-9AB2-B237-C77D-4A67C4AA414D}"/>
          </ac:spMkLst>
        </pc:spChg>
        <pc:spChg chg="mod">
          <ac:chgData name="Steven Keith Platt" userId="31b677a9-7d13-4394-9b56-9b3d89389cfd" providerId="ADAL" clId="{D164088C-F3D4-42E6-9DD8-14975A0815F0}" dt="2023-09-10T22:52:27.612" v="14949" actId="26606"/>
          <ac:spMkLst>
            <pc:docMk/>
            <pc:sldMk cId="2250867649" sldId="319"/>
            <ac:spMk id="3" creationId="{C33791C3-D935-B523-D0C8-A88706E2FC09}"/>
          </ac:spMkLst>
        </pc:spChg>
        <pc:picChg chg="add mod">
          <ac:chgData name="Steven Keith Platt" userId="31b677a9-7d13-4394-9b56-9b3d89389cfd" providerId="ADAL" clId="{D164088C-F3D4-42E6-9DD8-14975A0815F0}" dt="2023-09-10T22:52:27.612" v="14949" actId="26606"/>
          <ac:picMkLst>
            <pc:docMk/>
            <pc:sldMk cId="2250867649" sldId="319"/>
            <ac:picMk id="4" creationId="{931D728E-D9CF-0B23-746C-A3D1D1EB833E}"/>
          </ac:picMkLst>
        </pc:picChg>
      </pc:sldChg>
      <pc:sldChg chg="addSp delSp modSp del mod modClrScheme chgLayout">
        <pc:chgData name="Steven Keith Platt" userId="31b677a9-7d13-4394-9b56-9b3d89389cfd" providerId="ADAL" clId="{D164088C-F3D4-42E6-9DD8-14975A0815F0}" dt="2023-09-12T13:33:10.872" v="15175" actId="20577"/>
        <pc:sldMkLst>
          <pc:docMk/>
          <pc:sldMk cId="2948448633" sldId="320"/>
        </pc:sldMkLst>
        <pc:spChg chg="mod">
          <ac:chgData name="Steven Keith Platt" userId="31b677a9-7d13-4394-9b56-9b3d89389cfd" providerId="ADAL" clId="{D164088C-F3D4-42E6-9DD8-14975A0815F0}" dt="2023-09-10T22:52:10.585" v="14948" actId="26606"/>
          <ac:spMkLst>
            <pc:docMk/>
            <pc:sldMk cId="2948448633" sldId="320"/>
            <ac:spMk id="2" creationId="{8FC30A6A-95D3-165C-684B-77E21F939304}"/>
          </ac:spMkLst>
        </pc:spChg>
        <pc:spChg chg="mod">
          <ac:chgData name="Steven Keith Platt" userId="31b677a9-7d13-4394-9b56-9b3d89389cfd" providerId="ADAL" clId="{D164088C-F3D4-42E6-9DD8-14975A0815F0}" dt="2023-09-12T13:33:10.872" v="15175" actId="20577"/>
          <ac:spMkLst>
            <pc:docMk/>
            <pc:sldMk cId="2948448633" sldId="320"/>
            <ac:spMk id="3" creationId="{5C9423EF-277F-BF3A-ED6D-273A8EBB936D}"/>
          </ac:spMkLst>
        </pc:spChg>
        <pc:spChg chg="add del mod">
          <ac:chgData name="Steven Keith Platt" userId="31b677a9-7d13-4394-9b56-9b3d89389cfd" providerId="ADAL" clId="{D164088C-F3D4-42E6-9DD8-14975A0815F0}" dt="2023-09-03T02:14:19.131" v="5861" actId="21"/>
          <ac:spMkLst>
            <pc:docMk/>
            <pc:sldMk cId="2948448633" sldId="320"/>
            <ac:spMk id="6" creationId="{6FC412B8-223D-0D50-6FF6-95C3EEF4BD33}"/>
          </ac:spMkLst>
        </pc:spChg>
        <pc:spChg chg="mod">
          <ac:chgData name="Steven Keith Platt" userId="31b677a9-7d13-4394-9b56-9b3d89389cfd" providerId="ADAL" clId="{D164088C-F3D4-42E6-9DD8-14975A0815F0}" dt="2023-06-22T19:41:37.385" v="178" actId="14100"/>
          <ac:spMkLst>
            <pc:docMk/>
            <pc:sldMk cId="2948448633" sldId="320"/>
            <ac:spMk id="708" creationId="{00000000-0000-0000-0000-000000000000}"/>
          </ac:spMkLst>
        </pc:spChg>
        <pc:picChg chg="add mod">
          <ac:chgData name="Steven Keith Platt" userId="31b677a9-7d13-4394-9b56-9b3d89389cfd" providerId="ADAL" clId="{D164088C-F3D4-42E6-9DD8-14975A0815F0}" dt="2023-09-10T22:52:10.585" v="14948" actId="26606"/>
          <ac:picMkLst>
            <pc:docMk/>
            <pc:sldMk cId="2948448633" sldId="320"/>
            <ac:picMk id="4" creationId="{E6F0C44A-E02C-9EEC-7F4C-6D67D7DED416}"/>
          </ac:picMkLst>
        </pc:picChg>
      </pc:sldChg>
      <pc:sldChg chg="modSp mod">
        <pc:chgData name="Steven Keith Platt" userId="31b677a9-7d13-4394-9b56-9b3d89389cfd" providerId="ADAL" clId="{D164088C-F3D4-42E6-9DD8-14975A0815F0}" dt="2023-09-12T13:32:07.639" v="15168" actId="20577"/>
        <pc:sldMkLst>
          <pc:docMk/>
          <pc:sldMk cId="1863497640" sldId="321"/>
        </pc:sldMkLst>
        <pc:spChg chg="mod">
          <ac:chgData name="Steven Keith Platt" userId="31b677a9-7d13-4394-9b56-9b3d89389cfd" providerId="ADAL" clId="{D164088C-F3D4-42E6-9DD8-14975A0815F0}" dt="2023-09-02T14:45:47.993" v="1815" actId="20577"/>
          <ac:spMkLst>
            <pc:docMk/>
            <pc:sldMk cId="1863497640" sldId="321"/>
            <ac:spMk id="2" creationId="{D68BDFA9-78B2-273A-DD6D-9C1928A390DB}"/>
          </ac:spMkLst>
        </pc:spChg>
        <pc:spChg chg="mod">
          <ac:chgData name="Steven Keith Platt" userId="31b677a9-7d13-4394-9b56-9b3d89389cfd" providerId="ADAL" clId="{D164088C-F3D4-42E6-9DD8-14975A0815F0}" dt="2023-09-12T13:32:07.639" v="15168" actId="20577"/>
          <ac:spMkLst>
            <pc:docMk/>
            <pc:sldMk cId="1863497640" sldId="321"/>
            <ac:spMk id="3" creationId="{5F6D73B6-574A-B83B-1BAC-E48A3CA11696}"/>
          </ac:spMkLst>
        </pc:spChg>
        <pc:picChg chg="mod">
          <ac:chgData name="Steven Keith Platt" userId="31b677a9-7d13-4394-9b56-9b3d89389cfd" providerId="ADAL" clId="{D164088C-F3D4-42E6-9DD8-14975A0815F0}" dt="2023-09-02T14:46:20.034" v="1816" actId="14100"/>
          <ac:picMkLst>
            <pc:docMk/>
            <pc:sldMk cId="1863497640" sldId="321"/>
            <ac:picMk id="4" creationId="{EA64CE80-8B0F-2824-E078-8C2201336FB1}"/>
          </ac:picMkLst>
        </pc:picChg>
        <pc:picChg chg="add del mod">
          <ac:chgData name="Steven Keith Platt" userId="31b677a9-7d13-4394-9b56-9b3d89389cfd" providerId="ADAL" clId="{D164088C-F3D4-42E6-9DD8-14975A0815F0}" dt="2023-08-31T00:55:59.661" v="1804" actId="21"/>
          <ac:picMkLst>
            <pc:docMk/>
            <pc:sldMk cId="1863497640" sldId="321"/>
            <ac:picMk id="6" creationId="{A7A9E3BD-7BBF-5DBF-AEB1-30F992FC9AAF}"/>
          </ac:picMkLst>
        </pc:picChg>
      </pc:sldChg>
      <pc:sldChg chg="addSp delSp modSp del mod">
        <pc:chgData name="Steven Keith Platt" userId="31b677a9-7d13-4394-9b56-9b3d89389cfd" providerId="ADAL" clId="{D164088C-F3D4-42E6-9DD8-14975A0815F0}" dt="2023-09-11T21:54:12.839" v="14971" actId="113"/>
        <pc:sldMkLst>
          <pc:docMk/>
          <pc:sldMk cId="977845450" sldId="322"/>
        </pc:sldMkLst>
        <pc:spChg chg="mod">
          <ac:chgData name="Steven Keith Platt" userId="31b677a9-7d13-4394-9b56-9b3d89389cfd" providerId="ADAL" clId="{D164088C-F3D4-42E6-9DD8-14975A0815F0}" dt="2023-09-11T21:54:12.839" v="14971" actId="113"/>
          <ac:spMkLst>
            <pc:docMk/>
            <pc:sldMk cId="977845450" sldId="322"/>
            <ac:spMk id="3" creationId="{5C9423EF-277F-BF3A-ED6D-273A8EBB936D}"/>
          </ac:spMkLst>
        </pc:spChg>
        <pc:spChg chg="add mod">
          <ac:chgData name="Steven Keith Platt" userId="31b677a9-7d13-4394-9b56-9b3d89389cfd" providerId="ADAL" clId="{D164088C-F3D4-42E6-9DD8-14975A0815F0}" dt="2023-09-03T13:16:02.726" v="6427" actId="6549"/>
          <ac:spMkLst>
            <pc:docMk/>
            <pc:sldMk cId="977845450" sldId="322"/>
            <ac:spMk id="8" creationId="{11827E92-28C6-94CD-8FDA-24B2EDFFD789}"/>
          </ac:spMkLst>
        </pc:spChg>
        <pc:picChg chg="add del mod">
          <ac:chgData name="Steven Keith Platt" userId="31b677a9-7d13-4394-9b56-9b3d89389cfd" providerId="ADAL" clId="{D164088C-F3D4-42E6-9DD8-14975A0815F0}" dt="2023-09-02T19:03:09.875" v="4869" actId="21"/>
          <ac:picMkLst>
            <pc:docMk/>
            <pc:sldMk cId="977845450" sldId="322"/>
            <ac:picMk id="4" creationId="{09458C0A-CBD7-CBBA-1548-7E7257201971}"/>
          </ac:picMkLst>
        </pc:picChg>
        <pc:picChg chg="add mod">
          <ac:chgData name="Steven Keith Platt" userId="31b677a9-7d13-4394-9b56-9b3d89389cfd" providerId="ADAL" clId="{D164088C-F3D4-42E6-9DD8-14975A0815F0}" dt="2023-09-02T19:25:41.269" v="5264" actId="14100"/>
          <ac:picMkLst>
            <pc:docMk/>
            <pc:sldMk cId="977845450" sldId="322"/>
            <ac:picMk id="6" creationId="{788B749E-781B-A09B-C8AC-EF629EE51B42}"/>
          </ac:picMkLst>
        </pc:picChg>
      </pc:sldChg>
      <pc:sldChg chg="add del">
        <pc:chgData name="Steven Keith Platt" userId="31b677a9-7d13-4394-9b56-9b3d89389cfd" providerId="ADAL" clId="{D164088C-F3D4-42E6-9DD8-14975A0815F0}" dt="2023-09-02T18:31:30.778" v="4848"/>
        <pc:sldMkLst>
          <pc:docMk/>
          <pc:sldMk cId="425269044" sldId="323"/>
        </pc:sldMkLst>
      </pc:sldChg>
      <pc:sldChg chg="addSp modSp del mod">
        <pc:chgData name="Steven Keith Platt" userId="31b677a9-7d13-4394-9b56-9b3d89389cfd" providerId="ADAL" clId="{D164088C-F3D4-42E6-9DD8-14975A0815F0}" dt="2023-09-02T18:30:58.047" v="4844" actId="2696"/>
        <pc:sldMkLst>
          <pc:docMk/>
          <pc:sldMk cId="1394213858" sldId="323"/>
        </pc:sldMkLst>
        <pc:spChg chg="mod">
          <ac:chgData name="Steven Keith Platt" userId="31b677a9-7d13-4394-9b56-9b3d89389cfd" providerId="ADAL" clId="{D164088C-F3D4-42E6-9DD8-14975A0815F0}" dt="2023-09-02T17:03:59.919" v="3012" actId="5793"/>
          <ac:spMkLst>
            <pc:docMk/>
            <pc:sldMk cId="1394213858" sldId="323"/>
            <ac:spMk id="3" creationId="{5C9423EF-277F-BF3A-ED6D-273A8EBB936D}"/>
          </ac:spMkLst>
        </pc:spChg>
        <pc:spChg chg="mod">
          <ac:chgData name="Steven Keith Platt" userId="31b677a9-7d13-4394-9b56-9b3d89389cfd" providerId="ADAL" clId="{D164088C-F3D4-42E6-9DD8-14975A0815F0}" dt="2023-06-22T19:35:33.119" v="134" actId="27636"/>
          <ac:spMkLst>
            <pc:docMk/>
            <pc:sldMk cId="1394213858" sldId="323"/>
            <ac:spMk id="731" creationId="{00000000-0000-0000-0000-000000000000}"/>
          </ac:spMkLst>
        </pc:spChg>
        <pc:picChg chg="add mod">
          <ac:chgData name="Steven Keith Platt" userId="31b677a9-7d13-4394-9b56-9b3d89389cfd" providerId="ADAL" clId="{D164088C-F3D4-42E6-9DD8-14975A0815F0}" dt="2023-09-02T14:52:46.635" v="1824" actId="14100"/>
          <ac:picMkLst>
            <pc:docMk/>
            <pc:sldMk cId="1394213858" sldId="323"/>
            <ac:picMk id="4" creationId="{1A5A7973-1A08-C257-9178-11C3692D29FA}"/>
          </ac:picMkLst>
        </pc:picChg>
      </pc:sldChg>
      <pc:sldChg chg="addSp delSp modSp add mod ord">
        <pc:chgData name="Steven Keith Platt" userId="31b677a9-7d13-4394-9b56-9b3d89389cfd" providerId="ADAL" clId="{D164088C-F3D4-42E6-9DD8-14975A0815F0}" dt="2023-09-11T23:49:58.883" v="15165" actId="1076"/>
        <pc:sldMkLst>
          <pc:docMk/>
          <pc:sldMk cId="3136957852" sldId="323"/>
        </pc:sldMkLst>
        <pc:spChg chg="mod">
          <ac:chgData name="Steven Keith Platt" userId="31b677a9-7d13-4394-9b56-9b3d89389cfd" providerId="ADAL" clId="{D164088C-F3D4-42E6-9DD8-14975A0815F0}" dt="2023-09-08T23:59:11.538" v="11822" actId="14100"/>
          <ac:spMkLst>
            <pc:docMk/>
            <pc:sldMk cId="3136957852" sldId="323"/>
            <ac:spMk id="3" creationId="{5C9423EF-277F-BF3A-ED6D-273A8EBB936D}"/>
          </ac:spMkLst>
        </pc:spChg>
        <pc:spChg chg="add mod">
          <ac:chgData name="Steven Keith Platt" userId="31b677a9-7d13-4394-9b56-9b3d89389cfd" providerId="ADAL" clId="{D164088C-F3D4-42E6-9DD8-14975A0815F0}" dt="2023-09-10T22:26:33.751" v="14865" actId="14100"/>
          <ac:spMkLst>
            <pc:docMk/>
            <pc:sldMk cId="3136957852" sldId="323"/>
            <ac:spMk id="4" creationId="{636186D7-35B5-2665-3FDE-46E2FD437666}"/>
          </ac:spMkLst>
        </pc:spChg>
        <pc:picChg chg="del">
          <ac:chgData name="Steven Keith Platt" userId="31b677a9-7d13-4394-9b56-9b3d89389cfd" providerId="ADAL" clId="{D164088C-F3D4-42E6-9DD8-14975A0815F0}" dt="2023-09-02T18:34:14.454" v="4862" actId="478"/>
          <ac:picMkLst>
            <pc:docMk/>
            <pc:sldMk cId="3136957852" sldId="323"/>
            <ac:picMk id="4" creationId="{1A5A7973-1A08-C257-9178-11C3692D29FA}"/>
          </ac:picMkLst>
        </pc:picChg>
        <pc:picChg chg="add mod">
          <ac:chgData name="Steven Keith Platt" userId="31b677a9-7d13-4394-9b56-9b3d89389cfd" providerId="ADAL" clId="{D164088C-F3D4-42E6-9DD8-14975A0815F0}" dt="2023-09-03T13:14:37.440" v="6406" actId="14100"/>
          <ac:picMkLst>
            <pc:docMk/>
            <pc:sldMk cId="3136957852" sldId="323"/>
            <ac:picMk id="5" creationId="{134D0E94-797D-6420-E39C-FA91F6334F49}"/>
          </ac:picMkLst>
        </pc:picChg>
        <pc:picChg chg="add mod">
          <ac:chgData name="Steven Keith Platt" userId="31b677a9-7d13-4394-9b56-9b3d89389cfd" providerId="ADAL" clId="{D164088C-F3D4-42E6-9DD8-14975A0815F0}" dt="2023-09-11T23:49:58.883" v="15165" actId="1076"/>
          <ac:picMkLst>
            <pc:docMk/>
            <pc:sldMk cId="3136957852" sldId="323"/>
            <ac:picMk id="7" creationId="{E2930C65-0D70-BB2C-5075-35E40C8FEA93}"/>
          </ac:picMkLst>
        </pc:picChg>
      </pc:sldChg>
      <pc:sldChg chg="add del">
        <pc:chgData name="Steven Keith Platt" userId="31b677a9-7d13-4394-9b56-9b3d89389cfd" providerId="ADAL" clId="{D164088C-F3D4-42E6-9DD8-14975A0815F0}" dt="2023-09-02T18:31:10.769" v="4846"/>
        <pc:sldMkLst>
          <pc:docMk/>
          <pc:sldMk cId="4208069821" sldId="323"/>
        </pc:sldMkLst>
      </pc:sldChg>
      <pc:sldChg chg="addSp delSp modSp del mod ord">
        <pc:chgData name="Steven Keith Platt" userId="31b677a9-7d13-4394-9b56-9b3d89389cfd" providerId="ADAL" clId="{D164088C-F3D4-42E6-9DD8-14975A0815F0}" dt="2023-09-10T22:27:00.794" v="14869" actId="6549"/>
        <pc:sldMkLst>
          <pc:docMk/>
          <pc:sldMk cId="308491115" sldId="324"/>
        </pc:sldMkLst>
        <pc:spChg chg="del">
          <ac:chgData name="Steven Keith Platt" userId="31b677a9-7d13-4394-9b56-9b3d89389cfd" providerId="ADAL" clId="{D164088C-F3D4-42E6-9DD8-14975A0815F0}" dt="2023-09-02T16:04:42.687" v="2269" actId="22"/>
          <ac:spMkLst>
            <pc:docMk/>
            <pc:sldMk cId="308491115" sldId="324"/>
            <ac:spMk id="3" creationId="{C33791C3-D935-B523-D0C8-A88706E2FC09}"/>
          </ac:spMkLst>
        </pc:spChg>
        <pc:spChg chg="add mod">
          <ac:chgData name="Steven Keith Platt" userId="31b677a9-7d13-4394-9b56-9b3d89389cfd" providerId="ADAL" clId="{D164088C-F3D4-42E6-9DD8-14975A0815F0}" dt="2023-09-10T22:27:00.794" v="14869" actId="6549"/>
          <ac:spMkLst>
            <pc:docMk/>
            <pc:sldMk cId="308491115" sldId="324"/>
            <ac:spMk id="6" creationId="{3B8F91F2-1BEA-568C-C5BD-F77AA1006F03}"/>
          </ac:spMkLst>
        </pc:spChg>
        <pc:picChg chg="add mod ord">
          <ac:chgData name="Steven Keith Platt" userId="31b677a9-7d13-4394-9b56-9b3d89389cfd" providerId="ADAL" clId="{D164088C-F3D4-42E6-9DD8-14975A0815F0}" dt="2023-09-02T19:12:18.070" v="4908" actId="14100"/>
          <ac:picMkLst>
            <pc:docMk/>
            <pc:sldMk cId="308491115" sldId="324"/>
            <ac:picMk id="5" creationId="{23C83411-8BCD-E404-F97A-E3612E131E40}"/>
          </ac:picMkLst>
        </pc:picChg>
        <pc:picChg chg="add del mod">
          <ac:chgData name="Steven Keith Platt" userId="31b677a9-7d13-4394-9b56-9b3d89389cfd" providerId="ADAL" clId="{D164088C-F3D4-42E6-9DD8-14975A0815F0}" dt="2023-09-02T18:32:22.956" v="4850" actId="21"/>
          <ac:picMkLst>
            <pc:docMk/>
            <pc:sldMk cId="308491115" sldId="324"/>
            <ac:picMk id="7" creationId="{7D7ADCC3-85B7-1CA0-4368-66BF4A4F3705}"/>
          </ac:picMkLst>
        </pc:picChg>
        <pc:picChg chg="add mod">
          <ac:chgData name="Steven Keith Platt" userId="31b677a9-7d13-4394-9b56-9b3d89389cfd" providerId="ADAL" clId="{D164088C-F3D4-42E6-9DD8-14975A0815F0}" dt="2023-09-02T19:12:37.613" v="4911" actId="14100"/>
          <ac:picMkLst>
            <pc:docMk/>
            <pc:sldMk cId="308491115" sldId="324"/>
            <ac:picMk id="8" creationId="{8D8327AE-467F-2E84-E809-09DA2E2CD600}"/>
          </ac:picMkLst>
        </pc:picChg>
      </pc:sldChg>
      <pc:sldChg chg="del">
        <pc:chgData name="Steven Keith Platt" userId="31b677a9-7d13-4394-9b56-9b3d89389cfd" providerId="ADAL" clId="{D164088C-F3D4-42E6-9DD8-14975A0815F0}" dt="2023-09-02T16:58:15.030" v="2827" actId="2696"/>
        <pc:sldMkLst>
          <pc:docMk/>
          <pc:sldMk cId="1001128567" sldId="325"/>
        </pc:sldMkLst>
      </pc:sldChg>
      <pc:sldChg chg="addSp delSp modSp mod ord">
        <pc:chgData name="Steven Keith Platt" userId="31b677a9-7d13-4394-9b56-9b3d89389cfd" providerId="ADAL" clId="{D164088C-F3D4-42E6-9DD8-14975A0815F0}" dt="2023-09-12T13:38:54.580" v="15212" actId="13926"/>
        <pc:sldMkLst>
          <pc:docMk/>
          <pc:sldMk cId="1759827792" sldId="326"/>
        </pc:sldMkLst>
        <pc:spChg chg="mod">
          <ac:chgData name="Steven Keith Platt" userId="31b677a9-7d13-4394-9b56-9b3d89389cfd" providerId="ADAL" clId="{D164088C-F3D4-42E6-9DD8-14975A0815F0}" dt="2023-09-12T13:38:54.580" v="15212" actId="13926"/>
          <ac:spMkLst>
            <pc:docMk/>
            <pc:sldMk cId="1759827792" sldId="326"/>
            <ac:spMk id="3" creationId="{C33791C3-D935-B523-D0C8-A88706E2FC09}"/>
          </ac:spMkLst>
        </pc:spChg>
        <pc:spChg chg="add mod">
          <ac:chgData name="Steven Keith Platt" userId="31b677a9-7d13-4394-9b56-9b3d89389cfd" providerId="ADAL" clId="{D164088C-F3D4-42E6-9DD8-14975A0815F0}" dt="2023-09-02T18:34:07.653" v="4861" actId="20577"/>
          <ac:spMkLst>
            <pc:docMk/>
            <pc:sldMk cId="1759827792" sldId="326"/>
            <ac:spMk id="4" creationId="{692A8FBF-F9EC-D1BB-8FBD-D867A9BA8464}"/>
          </ac:spMkLst>
        </pc:spChg>
        <pc:picChg chg="add del mod">
          <ac:chgData name="Steven Keith Platt" userId="31b677a9-7d13-4394-9b56-9b3d89389cfd" providerId="ADAL" clId="{D164088C-F3D4-42E6-9DD8-14975A0815F0}" dt="2023-09-02T18:30:39.335" v="4842" actId="21"/>
          <ac:picMkLst>
            <pc:docMk/>
            <pc:sldMk cId="1759827792" sldId="326"/>
            <ac:picMk id="5" creationId="{3043BF51-694C-035D-1E0C-A1E412F3B51B}"/>
          </ac:picMkLst>
        </pc:picChg>
        <pc:picChg chg="add mod">
          <ac:chgData name="Steven Keith Platt" userId="31b677a9-7d13-4394-9b56-9b3d89389cfd" providerId="ADAL" clId="{D164088C-F3D4-42E6-9DD8-14975A0815F0}" dt="2023-09-02T18:33:54.084" v="4860" actId="14100"/>
          <ac:picMkLst>
            <pc:docMk/>
            <pc:sldMk cId="1759827792" sldId="326"/>
            <ac:picMk id="6" creationId="{6775E50F-9561-A34F-3E18-98CA98B87151}"/>
          </ac:picMkLst>
        </pc:picChg>
      </pc:sldChg>
      <pc:sldChg chg="addSp delSp modSp mod">
        <pc:chgData name="Steven Keith Platt" userId="31b677a9-7d13-4394-9b56-9b3d89389cfd" providerId="ADAL" clId="{D164088C-F3D4-42E6-9DD8-14975A0815F0}" dt="2023-09-11T21:56:30.586" v="14976" actId="20577"/>
        <pc:sldMkLst>
          <pc:docMk/>
          <pc:sldMk cId="3571531742" sldId="327"/>
        </pc:sldMkLst>
        <pc:spChg chg="mod">
          <ac:chgData name="Steven Keith Platt" userId="31b677a9-7d13-4394-9b56-9b3d89389cfd" providerId="ADAL" clId="{D164088C-F3D4-42E6-9DD8-14975A0815F0}" dt="2023-09-10T18:00:36.974" v="13690" actId="26606"/>
          <ac:spMkLst>
            <pc:docMk/>
            <pc:sldMk cId="3571531742" sldId="327"/>
            <ac:spMk id="2" creationId="{EC22BE9B-9AB2-B237-C77D-4A67C4AA414D}"/>
          </ac:spMkLst>
        </pc:spChg>
        <pc:spChg chg="add del mod">
          <ac:chgData name="Steven Keith Platt" userId="31b677a9-7d13-4394-9b56-9b3d89389cfd" providerId="ADAL" clId="{D164088C-F3D4-42E6-9DD8-14975A0815F0}" dt="2023-09-10T18:00:36.974" v="13690" actId="26606"/>
          <ac:spMkLst>
            <pc:docMk/>
            <pc:sldMk cId="3571531742" sldId="327"/>
            <ac:spMk id="3" creationId="{C33791C3-D935-B523-D0C8-A88706E2FC09}"/>
          </ac:spMkLst>
        </pc:spChg>
        <pc:graphicFrameChg chg="add del">
          <ac:chgData name="Steven Keith Platt" userId="31b677a9-7d13-4394-9b56-9b3d89389cfd" providerId="ADAL" clId="{D164088C-F3D4-42E6-9DD8-14975A0815F0}" dt="2023-09-10T18:00:36.959" v="13689" actId="26606"/>
          <ac:graphicFrameMkLst>
            <pc:docMk/>
            <pc:sldMk cId="3571531742" sldId="327"/>
            <ac:graphicFrameMk id="5" creationId="{EC39D4A8-96D3-1C77-54B4-8ADC95F9519E}"/>
          </ac:graphicFrameMkLst>
        </pc:graphicFrameChg>
        <pc:graphicFrameChg chg="add mod">
          <ac:chgData name="Steven Keith Platt" userId="31b677a9-7d13-4394-9b56-9b3d89389cfd" providerId="ADAL" clId="{D164088C-F3D4-42E6-9DD8-14975A0815F0}" dt="2023-09-11T21:56:30.586" v="14976" actId="20577"/>
          <ac:graphicFrameMkLst>
            <pc:docMk/>
            <pc:sldMk cId="3571531742" sldId="327"/>
            <ac:graphicFrameMk id="7" creationId="{9F932C6F-7ABB-5334-D8E1-E6D536A9C999}"/>
          </ac:graphicFrameMkLst>
        </pc:graphicFrameChg>
      </pc:sldChg>
      <pc:sldChg chg="addSp delSp modSp mod modClrScheme chgLayout">
        <pc:chgData name="Steven Keith Platt" userId="31b677a9-7d13-4394-9b56-9b3d89389cfd" providerId="ADAL" clId="{D164088C-F3D4-42E6-9DD8-14975A0815F0}" dt="2023-09-11T21:55:54.393" v="14973" actId="14100"/>
        <pc:sldMkLst>
          <pc:docMk/>
          <pc:sldMk cId="2876867747" sldId="328"/>
        </pc:sldMkLst>
        <pc:spChg chg="mod">
          <ac:chgData name="Steven Keith Platt" userId="31b677a9-7d13-4394-9b56-9b3d89389cfd" providerId="ADAL" clId="{D164088C-F3D4-42E6-9DD8-14975A0815F0}" dt="2023-09-10T22:52:44.094" v="14950" actId="26606"/>
          <ac:spMkLst>
            <pc:docMk/>
            <pc:sldMk cId="2876867747" sldId="328"/>
            <ac:spMk id="2" creationId="{EC22BE9B-9AB2-B237-C77D-4A67C4AA414D}"/>
          </ac:spMkLst>
        </pc:spChg>
        <pc:spChg chg="mod ord">
          <ac:chgData name="Steven Keith Platt" userId="31b677a9-7d13-4394-9b56-9b3d89389cfd" providerId="ADAL" clId="{D164088C-F3D4-42E6-9DD8-14975A0815F0}" dt="2023-09-10T22:52:44.094" v="14950" actId="26606"/>
          <ac:spMkLst>
            <pc:docMk/>
            <pc:sldMk cId="2876867747" sldId="328"/>
            <ac:spMk id="3" creationId="{C33791C3-D935-B523-D0C8-A88706E2FC09}"/>
          </ac:spMkLst>
        </pc:spChg>
        <pc:picChg chg="add del mod modCrop">
          <ac:chgData name="Steven Keith Platt" userId="31b677a9-7d13-4394-9b56-9b3d89389cfd" providerId="ADAL" clId="{D164088C-F3D4-42E6-9DD8-14975A0815F0}" dt="2023-09-02T19:10:25.511" v="4898" actId="21"/>
          <ac:picMkLst>
            <pc:docMk/>
            <pc:sldMk cId="2876867747" sldId="328"/>
            <ac:picMk id="5" creationId="{E8AA3986-EABD-DFF7-10F4-71C7D1B4D1C3}"/>
          </ac:picMkLst>
        </pc:picChg>
        <pc:picChg chg="add mod ord">
          <ac:chgData name="Steven Keith Platt" userId="31b677a9-7d13-4394-9b56-9b3d89389cfd" providerId="ADAL" clId="{D164088C-F3D4-42E6-9DD8-14975A0815F0}" dt="2023-09-11T21:55:54.393" v="14973" actId="14100"/>
          <ac:picMkLst>
            <pc:docMk/>
            <pc:sldMk cId="2876867747" sldId="328"/>
            <ac:picMk id="7" creationId="{8B0EE7C9-F55C-3447-CF37-834B58D2E64F}"/>
          </ac:picMkLst>
        </pc:picChg>
      </pc:sldChg>
      <pc:sldChg chg="addSp delSp modSp mod">
        <pc:chgData name="Steven Keith Platt" userId="31b677a9-7d13-4394-9b56-9b3d89389cfd" providerId="ADAL" clId="{D164088C-F3D4-42E6-9DD8-14975A0815F0}" dt="2023-09-02T19:32:09.099" v="5283" actId="255"/>
        <pc:sldMkLst>
          <pc:docMk/>
          <pc:sldMk cId="1800422957" sldId="329"/>
        </pc:sldMkLst>
        <pc:spChg chg="mod">
          <ac:chgData name="Steven Keith Platt" userId="31b677a9-7d13-4394-9b56-9b3d89389cfd" providerId="ADAL" clId="{D164088C-F3D4-42E6-9DD8-14975A0815F0}" dt="2023-09-02T19:32:09.099" v="5283" actId="255"/>
          <ac:spMkLst>
            <pc:docMk/>
            <pc:sldMk cId="1800422957" sldId="329"/>
            <ac:spMk id="2" creationId="{AEB2E9C0-E40E-690A-26EC-3625692B6E80}"/>
          </ac:spMkLst>
        </pc:spChg>
        <pc:spChg chg="del mod">
          <ac:chgData name="Steven Keith Platt" userId="31b677a9-7d13-4394-9b56-9b3d89389cfd" providerId="ADAL" clId="{D164088C-F3D4-42E6-9DD8-14975A0815F0}" dt="2023-09-02T17:05:47.104" v="3022" actId="26606"/>
          <ac:spMkLst>
            <pc:docMk/>
            <pc:sldMk cId="1800422957" sldId="329"/>
            <ac:spMk id="3" creationId="{D914A5F8-7E02-424B-B8BC-5058027F24BD}"/>
          </ac:spMkLst>
        </pc:spChg>
        <pc:graphicFrameChg chg="add mod">
          <ac:chgData name="Steven Keith Platt" userId="31b677a9-7d13-4394-9b56-9b3d89389cfd" providerId="ADAL" clId="{D164088C-F3D4-42E6-9DD8-14975A0815F0}" dt="2023-09-02T17:44:48.081" v="3876" actId="14100"/>
          <ac:graphicFrameMkLst>
            <pc:docMk/>
            <pc:sldMk cId="1800422957" sldId="329"/>
            <ac:graphicFrameMk id="5" creationId="{3977E5E4-2A8D-3E97-ABE8-74C46360BB90}"/>
          </ac:graphicFrameMkLst>
        </pc:graphicFrameChg>
      </pc:sldChg>
      <pc:sldChg chg="addSp modSp mod modClrScheme chgLayout">
        <pc:chgData name="Steven Keith Platt" userId="31b677a9-7d13-4394-9b56-9b3d89389cfd" providerId="ADAL" clId="{D164088C-F3D4-42E6-9DD8-14975A0815F0}" dt="2023-09-11T22:08:41.940" v="14999" actId="27636"/>
        <pc:sldMkLst>
          <pc:docMk/>
          <pc:sldMk cId="961712355" sldId="330"/>
        </pc:sldMkLst>
        <pc:spChg chg="mod">
          <ac:chgData name="Steven Keith Platt" userId="31b677a9-7d13-4394-9b56-9b3d89389cfd" providerId="ADAL" clId="{D164088C-F3D4-42E6-9DD8-14975A0815F0}" dt="2023-09-06T23:18:28.879" v="9204" actId="26606"/>
          <ac:spMkLst>
            <pc:docMk/>
            <pc:sldMk cId="961712355" sldId="330"/>
            <ac:spMk id="2" creationId="{AEB2E9C0-E40E-690A-26EC-3625692B6E80}"/>
          </ac:spMkLst>
        </pc:spChg>
        <pc:spChg chg="mod">
          <ac:chgData name="Steven Keith Platt" userId="31b677a9-7d13-4394-9b56-9b3d89389cfd" providerId="ADAL" clId="{D164088C-F3D4-42E6-9DD8-14975A0815F0}" dt="2023-09-11T22:08:41.940" v="14999" actId="27636"/>
          <ac:spMkLst>
            <pc:docMk/>
            <pc:sldMk cId="961712355" sldId="330"/>
            <ac:spMk id="3" creationId="{D914A5F8-7E02-424B-B8BC-5058027F24BD}"/>
          </ac:spMkLst>
        </pc:spChg>
        <pc:picChg chg="add mod">
          <ac:chgData name="Steven Keith Platt" userId="31b677a9-7d13-4394-9b56-9b3d89389cfd" providerId="ADAL" clId="{D164088C-F3D4-42E6-9DD8-14975A0815F0}" dt="2023-09-06T23:18:28.879" v="9204" actId="26606"/>
          <ac:picMkLst>
            <pc:docMk/>
            <pc:sldMk cId="961712355" sldId="330"/>
            <ac:picMk id="1026" creationId="{F40B7456-93AB-B5E7-8EF3-F374AB58B93B}"/>
          </ac:picMkLst>
        </pc:picChg>
      </pc:sldChg>
      <pc:sldChg chg="addSp delSp modSp mod ord modClrScheme chgLayout">
        <pc:chgData name="Steven Keith Platt" userId="31b677a9-7d13-4394-9b56-9b3d89389cfd" providerId="ADAL" clId="{D164088C-F3D4-42E6-9DD8-14975A0815F0}" dt="2023-09-11T22:01:56.276" v="14988" actId="113"/>
        <pc:sldMkLst>
          <pc:docMk/>
          <pc:sldMk cId="3644693905" sldId="331"/>
        </pc:sldMkLst>
        <pc:spChg chg="mod">
          <ac:chgData name="Steven Keith Platt" userId="31b677a9-7d13-4394-9b56-9b3d89389cfd" providerId="ADAL" clId="{D164088C-F3D4-42E6-9DD8-14975A0815F0}" dt="2023-09-09T00:19:49.819" v="12056" actId="26606"/>
          <ac:spMkLst>
            <pc:docMk/>
            <pc:sldMk cId="3644693905" sldId="331"/>
            <ac:spMk id="2" creationId="{AEB2E9C0-E40E-690A-26EC-3625692B6E80}"/>
          </ac:spMkLst>
        </pc:spChg>
        <pc:spChg chg="del">
          <ac:chgData name="Steven Keith Platt" userId="31b677a9-7d13-4394-9b56-9b3d89389cfd" providerId="ADAL" clId="{D164088C-F3D4-42E6-9DD8-14975A0815F0}" dt="2023-09-02T19:44:42.040" v="5549"/>
          <ac:spMkLst>
            <pc:docMk/>
            <pc:sldMk cId="3644693905" sldId="331"/>
            <ac:spMk id="3" creationId="{D914A5F8-7E02-424B-B8BC-5058027F24BD}"/>
          </ac:spMkLst>
        </pc:spChg>
        <pc:spChg chg="add mod ord">
          <ac:chgData name="Steven Keith Platt" userId="31b677a9-7d13-4394-9b56-9b3d89389cfd" providerId="ADAL" clId="{D164088C-F3D4-42E6-9DD8-14975A0815F0}" dt="2023-09-11T22:01:56.276" v="14988" actId="113"/>
          <ac:spMkLst>
            <pc:docMk/>
            <pc:sldMk cId="3644693905" sldId="331"/>
            <ac:spMk id="6" creationId="{93B1A3F7-8E41-CBF2-6842-16528D27A772}"/>
          </ac:spMkLst>
        </pc:spChg>
        <pc:picChg chg="add del mod">
          <ac:chgData name="Steven Keith Platt" userId="31b677a9-7d13-4394-9b56-9b3d89389cfd" providerId="ADAL" clId="{D164088C-F3D4-42E6-9DD8-14975A0815F0}" dt="2023-09-02T19:46:14.023" v="5554" actId="478"/>
          <ac:picMkLst>
            <pc:docMk/>
            <pc:sldMk cId="3644693905" sldId="331"/>
            <ac:picMk id="4" creationId="{2CD25D31-A367-3089-7473-89EB9434137A}"/>
          </ac:picMkLst>
        </pc:picChg>
        <pc:picChg chg="add mod">
          <ac:chgData name="Steven Keith Platt" userId="31b677a9-7d13-4394-9b56-9b3d89389cfd" providerId="ADAL" clId="{D164088C-F3D4-42E6-9DD8-14975A0815F0}" dt="2023-09-09T00:19:49.819" v="12056" actId="26606"/>
          <ac:picMkLst>
            <pc:docMk/>
            <pc:sldMk cId="3644693905" sldId="331"/>
            <ac:picMk id="4" creationId="{C7A7016A-2162-71FB-527E-E3476F4BB42E}"/>
          </ac:picMkLst>
        </pc:picChg>
      </pc:sldChg>
      <pc:sldChg chg="del">
        <pc:chgData name="Steven Keith Platt" userId="31b677a9-7d13-4394-9b56-9b3d89389cfd" providerId="ADAL" clId="{D164088C-F3D4-42E6-9DD8-14975A0815F0}" dt="2023-09-02T18:28:32.615" v="4841" actId="2696"/>
        <pc:sldMkLst>
          <pc:docMk/>
          <pc:sldMk cId="4104389332" sldId="332"/>
        </pc:sldMkLst>
      </pc:sldChg>
      <pc:sldChg chg="del">
        <pc:chgData name="Steven Keith Platt" userId="31b677a9-7d13-4394-9b56-9b3d89389cfd" providerId="ADAL" clId="{D164088C-F3D4-42E6-9DD8-14975A0815F0}" dt="2023-09-02T18:28:28.579" v="4840" actId="2696"/>
        <pc:sldMkLst>
          <pc:docMk/>
          <pc:sldMk cId="953656107" sldId="333"/>
        </pc:sldMkLst>
      </pc:sldChg>
      <pc:sldChg chg="del">
        <pc:chgData name="Steven Keith Platt" userId="31b677a9-7d13-4394-9b56-9b3d89389cfd" providerId="ADAL" clId="{D164088C-F3D4-42E6-9DD8-14975A0815F0}" dt="2023-09-02T18:28:24.416" v="4839" actId="2696"/>
        <pc:sldMkLst>
          <pc:docMk/>
          <pc:sldMk cId="349599369" sldId="334"/>
        </pc:sldMkLst>
      </pc:sldChg>
      <pc:sldChg chg="del">
        <pc:chgData name="Steven Keith Platt" userId="31b677a9-7d13-4394-9b56-9b3d89389cfd" providerId="ADAL" clId="{D164088C-F3D4-42E6-9DD8-14975A0815F0}" dt="2023-09-02T18:28:20.913" v="4838" actId="2696"/>
        <pc:sldMkLst>
          <pc:docMk/>
          <pc:sldMk cId="2435865754" sldId="335"/>
        </pc:sldMkLst>
      </pc:sldChg>
      <pc:sldChg chg="del">
        <pc:chgData name="Steven Keith Platt" userId="31b677a9-7d13-4394-9b56-9b3d89389cfd" providerId="ADAL" clId="{D164088C-F3D4-42E6-9DD8-14975A0815F0}" dt="2023-09-02T18:28:15.826" v="4837" actId="2696"/>
        <pc:sldMkLst>
          <pc:docMk/>
          <pc:sldMk cId="2354412212" sldId="336"/>
        </pc:sldMkLst>
      </pc:sldChg>
      <pc:sldChg chg="addSp delSp modSp mod modClrScheme chgLayout">
        <pc:chgData name="Steven Keith Platt" userId="31b677a9-7d13-4394-9b56-9b3d89389cfd" providerId="ADAL" clId="{D164088C-F3D4-42E6-9DD8-14975A0815F0}" dt="2023-09-12T13:42:18.517" v="15214" actId="21"/>
        <pc:sldMkLst>
          <pc:docMk/>
          <pc:sldMk cId="3683530277" sldId="337"/>
        </pc:sldMkLst>
        <pc:spChg chg="mod">
          <ac:chgData name="Steven Keith Platt" userId="31b677a9-7d13-4394-9b56-9b3d89389cfd" providerId="ADAL" clId="{D164088C-F3D4-42E6-9DD8-14975A0815F0}" dt="2023-09-02T19:32:20.416" v="5284" actId="255"/>
          <ac:spMkLst>
            <pc:docMk/>
            <pc:sldMk cId="3683530277" sldId="337"/>
            <ac:spMk id="2" creationId="{AEB2E9C0-E40E-690A-26EC-3625692B6E80}"/>
          </ac:spMkLst>
        </pc:spChg>
        <pc:spChg chg="mod">
          <ac:chgData name="Steven Keith Platt" userId="31b677a9-7d13-4394-9b56-9b3d89389cfd" providerId="ADAL" clId="{D164088C-F3D4-42E6-9DD8-14975A0815F0}" dt="2023-09-08T20:36:12.854" v="10486" actId="6549"/>
          <ac:spMkLst>
            <pc:docMk/>
            <pc:sldMk cId="3683530277" sldId="337"/>
            <ac:spMk id="3" creationId="{D914A5F8-7E02-424B-B8BC-5058027F24BD}"/>
          </ac:spMkLst>
        </pc:spChg>
        <pc:spChg chg="add mod">
          <ac:chgData name="Steven Keith Platt" userId="31b677a9-7d13-4394-9b56-9b3d89389cfd" providerId="ADAL" clId="{D164088C-F3D4-42E6-9DD8-14975A0815F0}" dt="2023-09-02T17:16:22.198" v="3284" actId="20577"/>
          <ac:spMkLst>
            <pc:docMk/>
            <pc:sldMk cId="3683530277" sldId="337"/>
            <ac:spMk id="9" creationId="{FC17B870-1122-4EFA-0FCB-900238A1E773}"/>
          </ac:spMkLst>
        </pc:spChg>
        <pc:spChg chg="add del mod">
          <ac:chgData name="Steven Keith Platt" userId="31b677a9-7d13-4394-9b56-9b3d89389cfd" providerId="ADAL" clId="{D164088C-F3D4-42E6-9DD8-14975A0815F0}" dt="2023-09-02T17:09:59.668" v="3046" actId="21"/>
          <ac:spMkLst>
            <pc:docMk/>
            <pc:sldMk cId="3683530277" sldId="337"/>
            <ac:spMk id="11" creationId="{D83695D7-76FF-4DBE-8064-DAE23255C444}"/>
          </ac:spMkLst>
        </pc:spChg>
        <pc:picChg chg="add mod">
          <ac:chgData name="Steven Keith Platt" userId="31b677a9-7d13-4394-9b56-9b3d89389cfd" providerId="ADAL" clId="{D164088C-F3D4-42E6-9DD8-14975A0815F0}" dt="2023-09-08T20:33:58.613" v="10470" actId="1076"/>
          <ac:picMkLst>
            <pc:docMk/>
            <pc:sldMk cId="3683530277" sldId="337"/>
            <ac:picMk id="4" creationId="{4490DC79-D170-F3E8-760E-25C330A462EB}"/>
          </ac:picMkLst>
        </pc:picChg>
        <pc:picChg chg="add del mod">
          <ac:chgData name="Steven Keith Platt" userId="31b677a9-7d13-4394-9b56-9b3d89389cfd" providerId="ADAL" clId="{D164088C-F3D4-42E6-9DD8-14975A0815F0}" dt="2023-09-12T13:42:18.517" v="15214" actId="21"/>
          <ac:picMkLst>
            <pc:docMk/>
            <pc:sldMk cId="3683530277" sldId="337"/>
            <ac:picMk id="1026" creationId="{44F1450B-4FAD-2A07-9B45-10C499FA1936}"/>
          </ac:picMkLst>
        </pc:picChg>
      </pc:sldChg>
      <pc:sldChg chg="addSp delSp modSp mod">
        <pc:chgData name="Steven Keith Platt" userId="31b677a9-7d13-4394-9b56-9b3d89389cfd" providerId="ADAL" clId="{D164088C-F3D4-42E6-9DD8-14975A0815F0}" dt="2023-09-09T00:10:07.477" v="12049" actId="14100"/>
        <pc:sldMkLst>
          <pc:docMk/>
          <pc:sldMk cId="1594643163" sldId="338"/>
        </pc:sldMkLst>
        <pc:spChg chg="mod">
          <ac:chgData name="Steven Keith Platt" userId="31b677a9-7d13-4394-9b56-9b3d89389cfd" providerId="ADAL" clId="{D164088C-F3D4-42E6-9DD8-14975A0815F0}" dt="2023-09-02T19:32:31.613" v="5285" actId="255"/>
          <ac:spMkLst>
            <pc:docMk/>
            <pc:sldMk cId="1594643163" sldId="338"/>
            <ac:spMk id="2" creationId="{AEB2E9C0-E40E-690A-26EC-3625692B6E80}"/>
          </ac:spMkLst>
        </pc:spChg>
        <pc:spChg chg="mod">
          <ac:chgData name="Steven Keith Platt" userId="31b677a9-7d13-4394-9b56-9b3d89389cfd" providerId="ADAL" clId="{D164088C-F3D4-42E6-9DD8-14975A0815F0}" dt="2023-09-09T00:09:46.585" v="12045" actId="14100"/>
          <ac:spMkLst>
            <pc:docMk/>
            <pc:sldMk cId="1594643163" sldId="338"/>
            <ac:spMk id="3" creationId="{D914A5F8-7E02-424B-B8BC-5058027F24BD}"/>
          </ac:spMkLst>
        </pc:spChg>
        <pc:spChg chg="mod">
          <ac:chgData name="Steven Keith Platt" userId="31b677a9-7d13-4394-9b56-9b3d89389cfd" providerId="ADAL" clId="{D164088C-F3D4-42E6-9DD8-14975A0815F0}" dt="2023-09-09T00:09:28.011" v="12043" actId="14100"/>
          <ac:spMkLst>
            <pc:docMk/>
            <pc:sldMk cId="1594643163" sldId="338"/>
            <ac:spMk id="9" creationId="{FC17B870-1122-4EFA-0FCB-900238A1E773}"/>
          </ac:spMkLst>
        </pc:spChg>
        <pc:picChg chg="del">
          <ac:chgData name="Steven Keith Platt" userId="31b677a9-7d13-4394-9b56-9b3d89389cfd" providerId="ADAL" clId="{D164088C-F3D4-42E6-9DD8-14975A0815F0}" dt="2023-09-02T17:16:28.503" v="3285" actId="478"/>
          <ac:picMkLst>
            <pc:docMk/>
            <pc:sldMk cId="1594643163" sldId="338"/>
            <ac:picMk id="4" creationId="{4490DC79-D170-F3E8-760E-25C330A462EB}"/>
          </ac:picMkLst>
        </pc:picChg>
        <pc:picChg chg="add mod">
          <ac:chgData name="Steven Keith Platt" userId="31b677a9-7d13-4394-9b56-9b3d89389cfd" providerId="ADAL" clId="{D164088C-F3D4-42E6-9DD8-14975A0815F0}" dt="2023-09-09T00:10:07.477" v="12049" actId="14100"/>
          <ac:picMkLst>
            <pc:docMk/>
            <pc:sldMk cId="1594643163" sldId="338"/>
            <ac:picMk id="5" creationId="{1864D086-BEAE-BEC0-5184-A58453559DAC}"/>
          </ac:picMkLst>
        </pc:picChg>
      </pc:sldChg>
      <pc:sldChg chg="addSp modSp mod">
        <pc:chgData name="Steven Keith Platt" userId="31b677a9-7d13-4394-9b56-9b3d89389cfd" providerId="ADAL" clId="{D164088C-F3D4-42E6-9DD8-14975A0815F0}" dt="2023-09-10T18:01:49.455" v="13699" actId="14100"/>
        <pc:sldMkLst>
          <pc:docMk/>
          <pc:sldMk cId="3281329523" sldId="339"/>
        </pc:sldMkLst>
        <pc:spChg chg="mod">
          <ac:chgData name="Steven Keith Platt" userId="31b677a9-7d13-4394-9b56-9b3d89389cfd" providerId="ADAL" clId="{D164088C-F3D4-42E6-9DD8-14975A0815F0}" dt="2023-09-02T19:32:51.528" v="5287" actId="255"/>
          <ac:spMkLst>
            <pc:docMk/>
            <pc:sldMk cId="3281329523" sldId="339"/>
            <ac:spMk id="2" creationId="{AEB2E9C0-E40E-690A-26EC-3625692B6E80}"/>
          </ac:spMkLst>
        </pc:spChg>
        <pc:spChg chg="mod">
          <ac:chgData name="Steven Keith Platt" userId="31b677a9-7d13-4394-9b56-9b3d89389cfd" providerId="ADAL" clId="{D164088C-F3D4-42E6-9DD8-14975A0815F0}" dt="2023-09-10T18:01:31.044" v="13697" actId="14100"/>
          <ac:spMkLst>
            <pc:docMk/>
            <pc:sldMk cId="3281329523" sldId="339"/>
            <ac:spMk id="3" creationId="{D914A5F8-7E02-424B-B8BC-5058027F24BD}"/>
          </ac:spMkLst>
        </pc:spChg>
        <pc:spChg chg="mod">
          <ac:chgData name="Steven Keith Platt" userId="31b677a9-7d13-4394-9b56-9b3d89389cfd" providerId="ADAL" clId="{D164088C-F3D4-42E6-9DD8-14975A0815F0}" dt="2023-09-02T18:00:38.969" v="4201" actId="14100"/>
          <ac:spMkLst>
            <pc:docMk/>
            <pc:sldMk cId="3281329523" sldId="339"/>
            <ac:spMk id="9" creationId="{FC17B870-1122-4EFA-0FCB-900238A1E773}"/>
          </ac:spMkLst>
        </pc:spChg>
        <pc:picChg chg="add mod">
          <ac:chgData name="Steven Keith Platt" userId="31b677a9-7d13-4394-9b56-9b3d89389cfd" providerId="ADAL" clId="{D164088C-F3D4-42E6-9DD8-14975A0815F0}" dt="2023-09-10T18:01:49.455" v="13699" actId="14100"/>
          <ac:picMkLst>
            <pc:docMk/>
            <pc:sldMk cId="3281329523" sldId="339"/>
            <ac:picMk id="4" creationId="{4582E0DD-23A0-6855-7CF2-DA257275F402}"/>
          </ac:picMkLst>
        </pc:picChg>
      </pc:sldChg>
      <pc:sldChg chg="addSp delSp modSp mod modClrScheme chgLayout">
        <pc:chgData name="Steven Keith Platt" userId="31b677a9-7d13-4394-9b56-9b3d89389cfd" providerId="ADAL" clId="{D164088C-F3D4-42E6-9DD8-14975A0815F0}" dt="2023-09-12T13:45:11.561" v="15217" actId="255"/>
        <pc:sldMkLst>
          <pc:docMk/>
          <pc:sldMk cId="1676213699" sldId="340"/>
        </pc:sldMkLst>
        <pc:spChg chg="mod">
          <ac:chgData name="Steven Keith Platt" userId="31b677a9-7d13-4394-9b56-9b3d89389cfd" providerId="ADAL" clId="{D164088C-F3D4-42E6-9DD8-14975A0815F0}" dt="2023-09-10T18:02:43.243" v="13702" actId="255"/>
          <ac:spMkLst>
            <pc:docMk/>
            <pc:sldMk cId="1676213699" sldId="340"/>
            <ac:spMk id="2" creationId="{AEB2E9C0-E40E-690A-26EC-3625692B6E80}"/>
          </ac:spMkLst>
        </pc:spChg>
        <pc:spChg chg="del mod">
          <ac:chgData name="Steven Keith Platt" userId="31b677a9-7d13-4394-9b56-9b3d89389cfd" providerId="ADAL" clId="{D164088C-F3D4-42E6-9DD8-14975A0815F0}" dt="2023-09-10T18:02:20.993" v="13700" actId="26606"/>
          <ac:spMkLst>
            <pc:docMk/>
            <pc:sldMk cId="1676213699" sldId="340"/>
            <ac:spMk id="3" creationId="{D914A5F8-7E02-424B-B8BC-5058027F24BD}"/>
          </ac:spMkLst>
        </pc:spChg>
        <pc:spChg chg="mod">
          <ac:chgData name="Steven Keith Platt" userId="31b677a9-7d13-4394-9b56-9b3d89389cfd" providerId="ADAL" clId="{D164088C-F3D4-42E6-9DD8-14975A0815F0}" dt="2023-09-10T18:02:54.191" v="13703" actId="255"/>
          <ac:spMkLst>
            <pc:docMk/>
            <pc:sldMk cId="1676213699" sldId="340"/>
            <ac:spMk id="9" creationId="{FC17B870-1122-4EFA-0FCB-900238A1E773}"/>
          </ac:spMkLst>
        </pc:spChg>
        <pc:graphicFrameChg chg="add mod">
          <ac:chgData name="Steven Keith Platt" userId="31b677a9-7d13-4394-9b56-9b3d89389cfd" providerId="ADAL" clId="{D164088C-F3D4-42E6-9DD8-14975A0815F0}" dt="2023-09-12T13:45:11.561" v="15217" actId="255"/>
          <ac:graphicFrameMkLst>
            <pc:docMk/>
            <pc:sldMk cId="1676213699" sldId="340"/>
            <ac:graphicFrameMk id="11" creationId="{E8687001-3176-74A4-5A30-3EF3FF2E2753}"/>
          </ac:graphicFrameMkLst>
        </pc:graphicFrameChg>
      </pc:sldChg>
      <pc:sldChg chg="del">
        <pc:chgData name="Steven Keith Platt" userId="31b677a9-7d13-4394-9b56-9b3d89389cfd" providerId="ADAL" clId="{D164088C-F3D4-42E6-9DD8-14975A0815F0}" dt="2023-09-03T13:21:01.063" v="6461" actId="2696"/>
        <pc:sldMkLst>
          <pc:docMk/>
          <pc:sldMk cId="3546911146" sldId="341"/>
        </pc:sldMkLst>
      </pc:sldChg>
      <pc:sldChg chg="del">
        <pc:chgData name="Steven Keith Platt" userId="31b677a9-7d13-4394-9b56-9b3d89389cfd" providerId="ADAL" clId="{D164088C-F3D4-42E6-9DD8-14975A0815F0}" dt="2023-09-03T13:37:27.626" v="7275" actId="2696"/>
        <pc:sldMkLst>
          <pc:docMk/>
          <pc:sldMk cId="3734194013" sldId="341"/>
        </pc:sldMkLst>
      </pc:sldChg>
      <pc:sldChg chg="addSp delSp modSp del mod modClrScheme chgLayout">
        <pc:chgData name="Steven Keith Platt" userId="31b677a9-7d13-4394-9b56-9b3d89389cfd" providerId="ADAL" clId="{D164088C-F3D4-42E6-9DD8-14975A0815F0}" dt="2023-09-09T01:29:51.900" v="12189" actId="2696"/>
        <pc:sldMkLst>
          <pc:docMk/>
          <pc:sldMk cId="3746380372" sldId="341"/>
        </pc:sldMkLst>
        <pc:spChg chg="mod">
          <ac:chgData name="Steven Keith Platt" userId="31b677a9-7d13-4394-9b56-9b3d89389cfd" providerId="ADAL" clId="{D164088C-F3D4-42E6-9DD8-14975A0815F0}" dt="2023-09-09T00:59:36.632" v="12084" actId="255"/>
          <ac:spMkLst>
            <pc:docMk/>
            <pc:sldMk cId="3746380372" sldId="341"/>
            <ac:spMk id="2" creationId="{AEB2E9C0-E40E-690A-26EC-3625692B6E80}"/>
          </ac:spMkLst>
        </pc:spChg>
        <pc:spChg chg="mod">
          <ac:chgData name="Steven Keith Platt" userId="31b677a9-7d13-4394-9b56-9b3d89389cfd" providerId="ADAL" clId="{D164088C-F3D4-42E6-9DD8-14975A0815F0}" dt="2023-09-09T00:59:53.133" v="12085" actId="255"/>
          <ac:spMkLst>
            <pc:docMk/>
            <pc:sldMk cId="3746380372" sldId="341"/>
            <ac:spMk id="3" creationId="{D914A5F8-7E02-424B-B8BC-5058027F24BD}"/>
          </ac:spMkLst>
        </pc:spChg>
        <pc:spChg chg="add del mod">
          <ac:chgData name="Steven Keith Platt" userId="31b677a9-7d13-4394-9b56-9b3d89389cfd" providerId="ADAL" clId="{D164088C-F3D4-42E6-9DD8-14975A0815F0}" dt="2023-09-09T00:58:07.787" v="12078" actId="26606"/>
          <ac:spMkLst>
            <pc:docMk/>
            <pc:sldMk cId="3746380372" sldId="341"/>
            <ac:spMk id="5" creationId="{00E3E152-CCE1-976E-2E85-095334F9382F}"/>
          </ac:spMkLst>
        </pc:spChg>
        <pc:graphicFrameChg chg="add">
          <ac:chgData name="Steven Keith Platt" userId="31b677a9-7d13-4394-9b56-9b3d89389cfd" providerId="ADAL" clId="{D164088C-F3D4-42E6-9DD8-14975A0815F0}" dt="2023-09-09T00:58:07.787" v="12078" actId="26606"/>
          <ac:graphicFrameMkLst>
            <pc:docMk/>
            <pc:sldMk cId="3746380372" sldId="341"/>
            <ac:graphicFrameMk id="7" creationId="{50248585-4F1B-0B9F-C1E0-A2ADC980CEEF}"/>
          </ac:graphicFrameMkLst>
        </pc:graphicFrameChg>
      </pc:sldChg>
      <pc:sldChg chg="del">
        <pc:chgData name="Steven Keith Platt" userId="31b677a9-7d13-4394-9b56-9b3d89389cfd" providerId="ADAL" clId="{D164088C-F3D4-42E6-9DD8-14975A0815F0}" dt="2023-09-03T13:37:23.011" v="7274" actId="2696"/>
        <pc:sldMkLst>
          <pc:docMk/>
          <pc:sldMk cId="123645854" sldId="342"/>
        </pc:sldMkLst>
      </pc:sldChg>
      <pc:sldChg chg="addSp modSp mod modClrScheme chgLayout">
        <pc:chgData name="Steven Keith Platt" userId="31b677a9-7d13-4394-9b56-9b3d89389cfd" providerId="ADAL" clId="{D164088C-F3D4-42E6-9DD8-14975A0815F0}" dt="2023-09-09T01:02:40.890" v="12092" actId="255"/>
        <pc:sldMkLst>
          <pc:docMk/>
          <pc:sldMk cId="3315116360" sldId="342"/>
        </pc:sldMkLst>
        <pc:spChg chg="mod">
          <ac:chgData name="Steven Keith Platt" userId="31b677a9-7d13-4394-9b56-9b3d89389cfd" providerId="ADAL" clId="{D164088C-F3D4-42E6-9DD8-14975A0815F0}" dt="2023-09-09T01:02:40.890" v="12092" actId="255"/>
          <ac:spMkLst>
            <pc:docMk/>
            <pc:sldMk cId="3315116360" sldId="342"/>
            <ac:spMk id="2" creationId="{AEB2E9C0-E40E-690A-26EC-3625692B6E80}"/>
          </ac:spMkLst>
        </pc:spChg>
        <pc:spChg chg="mod ord">
          <ac:chgData name="Steven Keith Platt" userId="31b677a9-7d13-4394-9b56-9b3d89389cfd" providerId="ADAL" clId="{D164088C-F3D4-42E6-9DD8-14975A0815F0}" dt="2023-09-07T01:07:30.844" v="9705" actId="20577"/>
          <ac:spMkLst>
            <pc:docMk/>
            <pc:sldMk cId="3315116360" sldId="342"/>
            <ac:spMk id="3" creationId="{D914A5F8-7E02-424B-B8BC-5058027F24BD}"/>
          </ac:spMkLst>
        </pc:spChg>
        <pc:spChg chg="add mod">
          <ac:chgData name="Steven Keith Platt" userId="31b677a9-7d13-4394-9b56-9b3d89389cfd" providerId="ADAL" clId="{D164088C-F3D4-42E6-9DD8-14975A0815F0}" dt="2023-09-06T23:40:12.981" v="9263" actId="6549"/>
          <ac:spMkLst>
            <pc:docMk/>
            <pc:sldMk cId="3315116360" sldId="342"/>
            <ac:spMk id="4" creationId="{F992F1B4-D88B-6192-6A4C-648191F09804}"/>
          </ac:spMkLst>
        </pc:spChg>
        <pc:picChg chg="add mod">
          <ac:chgData name="Steven Keith Platt" userId="31b677a9-7d13-4394-9b56-9b3d89389cfd" providerId="ADAL" clId="{D164088C-F3D4-42E6-9DD8-14975A0815F0}" dt="2023-09-06T23:38:15.628" v="9250" actId="14100"/>
          <ac:picMkLst>
            <pc:docMk/>
            <pc:sldMk cId="3315116360" sldId="342"/>
            <ac:picMk id="5" creationId="{20A8A1FA-5108-A06D-F42E-60CCA25A54C9}"/>
          </ac:picMkLst>
        </pc:picChg>
      </pc:sldChg>
      <pc:sldChg chg="addSp modSp mod">
        <pc:chgData name="Steven Keith Platt" userId="31b677a9-7d13-4394-9b56-9b3d89389cfd" providerId="ADAL" clId="{D164088C-F3D4-42E6-9DD8-14975A0815F0}" dt="2023-09-09T01:01:58.632" v="12088" actId="255"/>
        <pc:sldMkLst>
          <pc:docMk/>
          <pc:sldMk cId="2500693479" sldId="343"/>
        </pc:sldMkLst>
        <pc:spChg chg="mod">
          <ac:chgData name="Steven Keith Platt" userId="31b677a9-7d13-4394-9b56-9b3d89389cfd" providerId="ADAL" clId="{D164088C-F3D4-42E6-9DD8-14975A0815F0}" dt="2023-09-09T01:01:58.632" v="12088" actId="255"/>
          <ac:spMkLst>
            <pc:docMk/>
            <pc:sldMk cId="2500693479" sldId="343"/>
            <ac:spMk id="2" creationId="{AEB2E9C0-E40E-690A-26EC-3625692B6E80}"/>
          </ac:spMkLst>
        </pc:spChg>
        <pc:spChg chg="mod">
          <ac:chgData name="Steven Keith Platt" userId="31b677a9-7d13-4394-9b56-9b3d89389cfd" providerId="ADAL" clId="{D164088C-F3D4-42E6-9DD8-14975A0815F0}" dt="2023-09-07T00:59:47.076" v="9621" actId="27636"/>
          <ac:spMkLst>
            <pc:docMk/>
            <pc:sldMk cId="2500693479" sldId="343"/>
            <ac:spMk id="3" creationId="{D914A5F8-7E02-424B-B8BC-5058027F24BD}"/>
          </ac:spMkLst>
        </pc:spChg>
        <pc:picChg chg="add mod">
          <ac:chgData name="Steven Keith Platt" userId="31b677a9-7d13-4394-9b56-9b3d89389cfd" providerId="ADAL" clId="{D164088C-F3D4-42E6-9DD8-14975A0815F0}" dt="2023-09-07T01:00:01.348" v="9623" actId="14100"/>
          <ac:picMkLst>
            <pc:docMk/>
            <pc:sldMk cId="2500693479" sldId="343"/>
            <ac:picMk id="5" creationId="{5B1BB45A-AF9A-4149-7982-6F43F1135D7E}"/>
          </ac:picMkLst>
        </pc:picChg>
      </pc:sldChg>
      <pc:sldChg chg="addSp delSp modSp mod">
        <pc:chgData name="Steven Keith Platt" userId="31b677a9-7d13-4394-9b56-9b3d89389cfd" providerId="ADAL" clId="{D164088C-F3D4-42E6-9DD8-14975A0815F0}" dt="2023-09-12T15:08:57.074" v="15469" actId="27636"/>
        <pc:sldMkLst>
          <pc:docMk/>
          <pc:sldMk cId="2898459745" sldId="344"/>
        </pc:sldMkLst>
        <pc:spChg chg="mod">
          <ac:chgData name="Steven Keith Platt" userId="31b677a9-7d13-4394-9b56-9b3d89389cfd" providerId="ADAL" clId="{D164088C-F3D4-42E6-9DD8-14975A0815F0}" dt="2023-09-09T01:01:48.947" v="12087" actId="255"/>
          <ac:spMkLst>
            <pc:docMk/>
            <pc:sldMk cId="2898459745" sldId="344"/>
            <ac:spMk id="2" creationId="{AEB2E9C0-E40E-690A-26EC-3625692B6E80}"/>
          </ac:spMkLst>
        </pc:spChg>
        <pc:spChg chg="mod">
          <ac:chgData name="Steven Keith Platt" userId="31b677a9-7d13-4394-9b56-9b3d89389cfd" providerId="ADAL" clId="{D164088C-F3D4-42E6-9DD8-14975A0815F0}" dt="2023-09-12T15:08:57.074" v="15469" actId="27636"/>
          <ac:spMkLst>
            <pc:docMk/>
            <pc:sldMk cId="2898459745" sldId="344"/>
            <ac:spMk id="3" creationId="{D914A5F8-7E02-424B-B8BC-5058027F24BD}"/>
          </ac:spMkLst>
        </pc:spChg>
        <pc:spChg chg="add mod">
          <ac:chgData name="Steven Keith Platt" userId="31b677a9-7d13-4394-9b56-9b3d89389cfd" providerId="ADAL" clId="{D164088C-F3D4-42E6-9DD8-14975A0815F0}" dt="2023-09-07T22:46:40.776" v="10386" actId="20577"/>
          <ac:spMkLst>
            <pc:docMk/>
            <pc:sldMk cId="2898459745" sldId="344"/>
            <ac:spMk id="5" creationId="{F52F4E41-CCAE-58F0-6F75-D11E4A85804F}"/>
          </ac:spMkLst>
        </pc:spChg>
        <pc:spChg chg="add del">
          <ac:chgData name="Steven Keith Platt" userId="31b677a9-7d13-4394-9b56-9b3d89389cfd" providerId="ADAL" clId="{D164088C-F3D4-42E6-9DD8-14975A0815F0}" dt="2023-09-07T18:17:18.910" v="10238" actId="21"/>
          <ac:spMkLst>
            <pc:docMk/>
            <pc:sldMk cId="2898459745" sldId="344"/>
            <ac:spMk id="7" creationId="{5AADBB49-0657-9591-F588-2F281A10368C}"/>
          </ac:spMkLst>
        </pc:spChg>
        <pc:picChg chg="add mod modCrop">
          <ac:chgData name="Steven Keith Platt" userId="31b677a9-7d13-4394-9b56-9b3d89389cfd" providerId="ADAL" clId="{D164088C-F3D4-42E6-9DD8-14975A0815F0}" dt="2023-09-07T18:18:45.734" v="10254" actId="1076"/>
          <ac:picMkLst>
            <pc:docMk/>
            <pc:sldMk cId="2898459745" sldId="344"/>
            <ac:picMk id="9" creationId="{982E9A9B-B203-54DD-6FC3-D4AA5EF58F01}"/>
          </ac:picMkLst>
        </pc:picChg>
      </pc:sldChg>
      <pc:sldChg chg="addSp delSp modSp mod ord modAnim">
        <pc:chgData name="Steven Keith Platt" userId="31b677a9-7d13-4394-9b56-9b3d89389cfd" providerId="ADAL" clId="{D164088C-F3D4-42E6-9DD8-14975A0815F0}" dt="2023-09-08T23:45:13.249" v="11298" actId="14100"/>
        <pc:sldMkLst>
          <pc:docMk/>
          <pc:sldMk cId="2719224022" sldId="345"/>
        </pc:sldMkLst>
        <pc:spChg chg="mod">
          <ac:chgData name="Steven Keith Platt" userId="31b677a9-7d13-4394-9b56-9b3d89389cfd" providerId="ADAL" clId="{D164088C-F3D4-42E6-9DD8-14975A0815F0}" dt="2023-09-05T15:45:04.666" v="8340" actId="14100"/>
          <ac:spMkLst>
            <pc:docMk/>
            <pc:sldMk cId="2719224022" sldId="345"/>
            <ac:spMk id="6" creationId="{93B1A3F7-8E41-CBF2-6842-16528D27A772}"/>
          </ac:spMkLst>
        </pc:spChg>
        <pc:picChg chg="add mod">
          <ac:chgData name="Steven Keith Platt" userId="31b677a9-7d13-4394-9b56-9b3d89389cfd" providerId="ADAL" clId="{D164088C-F3D4-42E6-9DD8-14975A0815F0}" dt="2023-09-08T23:45:13.249" v="11298" actId="14100"/>
          <ac:picMkLst>
            <pc:docMk/>
            <pc:sldMk cId="2719224022" sldId="345"/>
            <ac:picMk id="3" creationId="{294257A6-CC7D-217D-B822-8636C527FA6A}"/>
          </ac:picMkLst>
        </pc:picChg>
        <pc:picChg chg="add mod modCrop">
          <ac:chgData name="Steven Keith Platt" userId="31b677a9-7d13-4394-9b56-9b3d89389cfd" providerId="ADAL" clId="{D164088C-F3D4-42E6-9DD8-14975A0815F0}" dt="2023-09-08T23:45:04.159" v="11296" actId="14100"/>
          <ac:picMkLst>
            <pc:docMk/>
            <pc:sldMk cId="2719224022" sldId="345"/>
            <ac:picMk id="4" creationId="{75B19EFF-3879-BA08-2B61-2D05A441A90E}"/>
          </ac:picMkLst>
        </pc:picChg>
        <pc:picChg chg="add del mod">
          <ac:chgData name="Steven Keith Platt" userId="31b677a9-7d13-4394-9b56-9b3d89389cfd" providerId="ADAL" clId="{D164088C-F3D4-42E6-9DD8-14975A0815F0}" dt="2023-09-08T23:44:16.374" v="11292" actId="478"/>
          <ac:picMkLst>
            <pc:docMk/>
            <pc:sldMk cId="2719224022" sldId="345"/>
            <ac:picMk id="5" creationId="{47D616A6-B437-D59C-0D62-44F4748DA7ED}"/>
          </ac:picMkLst>
        </pc:picChg>
      </pc:sldChg>
      <pc:sldChg chg="addSp modSp mod">
        <pc:chgData name="Steven Keith Platt" userId="31b677a9-7d13-4394-9b56-9b3d89389cfd" providerId="ADAL" clId="{D164088C-F3D4-42E6-9DD8-14975A0815F0}" dt="2023-09-08T20:53:44.980" v="10578" actId="33524"/>
        <pc:sldMkLst>
          <pc:docMk/>
          <pc:sldMk cId="2922747151" sldId="346"/>
        </pc:sldMkLst>
        <pc:spChg chg="mod">
          <ac:chgData name="Steven Keith Platt" userId="31b677a9-7d13-4394-9b56-9b3d89389cfd" providerId="ADAL" clId="{D164088C-F3D4-42E6-9DD8-14975A0815F0}" dt="2023-09-08T20:53:44.980" v="10578" actId="33524"/>
          <ac:spMkLst>
            <pc:docMk/>
            <pc:sldMk cId="2922747151" sldId="346"/>
            <ac:spMk id="6" creationId="{93B1A3F7-8E41-CBF2-6842-16528D27A772}"/>
          </ac:spMkLst>
        </pc:spChg>
        <pc:picChg chg="add mod">
          <ac:chgData name="Steven Keith Platt" userId="31b677a9-7d13-4394-9b56-9b3d89389cfd" providerId="ADAL" clId="{D164088C-F3D4-42E6-9DD8-14975A0815F0}" dt="2023-09-05T15:39:07.333" v="8308" actId="1076"/>
          <ac:picMkLst>
            <pc:docMk/>
            <pc:sldMk cId="2922747151" sldId="346"/>
            <ac:picMk id="4" creationId="{1BDEBE97-A2AB-EB29-5932-48F2BC776334}"/>
          </ac:picMkLst>
        </pc:picChg>
        <pc:picChg chg="add mod">
          <ac:chgData name="Steven Keith Platt" userId="31b677a9-7d13-4394-9b56-9b3d89389cfd" providerId="ADAL" clId="{D164088C-F3D4-42E6-9DD8-14975A0815F0}" dt="2023-09-05T15:39:12.402" v="8309" actId="1076"/>
          <ac:picMkLst>
            <pc:docMk/>
            <pc:sldMk cId="2922747151" sldId="346"/>
            <ac:picMk id="7" creationId="{D8DEAAB7-EAD4-96EA-EDFE-D53964CB32BA}"/>
          </ac:picMkLst>
        </pc:picChg>
      </pc:sldChg>
      <pc:sldChg chg="addSp delSp modSp mod modClrScheme chgLayout">
        <pc:chgData name="Steven Keith Platt" userId="31b677a9-7d13-4394-9b56-9b3d89389cfd" providerId="ADAL" clId="{D164088C-F3D4-42E6-9DD8-14975A0815F0}" dt="2023-09-11T21:58:59.187" v="14980" actId="27636"/>
        <pc:sldMkLst>
          <pc:docMk/>
          <pc:sldMk cId="2862191446" sldId="347"/>
        </pc:sldMkLst>
        <pc:spChg chg="mod">
          <ac:chgData name="Steven Keith Platt" userId="31b677a9-7d13-4394-9b56-9b3d89389cfd" providerId="ADAL" clId="{D164088C-F3D4-42E6-9DD8-14975A0815F0}" dt="2023-09-05T14:53:47.221" v="7654" actId="26606"/>
          <ac:spMkLst>
            <pc:docMk/>
            <pc:sldMk cId="2862191446" sldId="347"/>
            <ac:spMk id="2" creationId="{AEB2E9C0-E40E-690A-26EC-3625692B6E80}"/>
          </ac:spMkLst>
        </pc:spChg>
        <pc:spChg chg="mod">
          <ac:chgData name="Steven Keith Platt" userId="31b677a9-7d13-4394-9b56-9b3d89389cfd" providerId="ADAL" clId="{D164088C-F3D4-42E6-9DD8-14975A0815F0}" dt="2023-09-11T21:58:59.187" v="14980" actId="27636"/>
          <ac:spMkLst>
            <pc:docMk/>
            <pc:sldMk cId="2862191446" sldId="347"/>
            <ac:spMk id="6" creationId="{93B1A3F7-8E41-CBF2-6842-16528D27A772}"/>
          </ac:spMkLst>
        </pc:spChg>
        <pc:picChg chg="add del mod">
          <ac:chgData name="Steven Keith Platt" userId="31b677a9-7d13-4394-9b56-9b3d89389cfd" providerId="ADAL" clId="{D164088C-F3D4-42E6-9DD8-14975A0815F0}" dt="2023-09-05T14:55:08.733" v="7658" actId="478"/>
          <ac:picMkLst>
            <pc:docMk/>
            <pc:sldMk cId="2862191446" sldId="347"/>
            <ac:picMk id="4" creationId="{77D5AE75-DF28-4FFB-B370-3F883B575877}"/>
          </ac:picMkLst>
        </pc:picChg>
        <pc:picChg chg="add mod">
          <ac:chgData name="Steven Keith Platt" userId="31b677a9-7d13-4394-9b56-9b3d89389cfd" providerId="ADAL" clId="{D164088C-F3D4-42E6-9DD8-14975A0815F0}" dt="2023-09-10T22:53:19.848" v="14951" actId="26606"/>
          <ac:picMkLst>
            <pc:docMk/>
            <pc:sldMk cId="2862191446" sldId="347"/>
            <ac:picMk id="7" creationId="{B3953A63-8B79-58D7-6A27-D2106023023F}"/>
          </ac:picMkLst>
        </pc:picChg>
      </pc:sldChg>
      <pc:sldChg chg="addSp delSp modSp mod modClrScheme chgLayout">
        <pc:chgData name="Steven Keith Platt" userId="31b677a9-7d13-4394-9b56-9b3d89389cfd" providerId="ADAL" clId="{D164088C-F3D4-42E6-9DD8-14975A0815F0}" dt="2023-09-12T13:39:16.057" v="15213" actId="9405"/>
        <pc:sldMkLst>
          <pc:docMk/>
          <pc:sldMk cId="4286178963" sldId="348"/>
        </pc:sldMkLst>
        <pc:spChg chg="mod">
          <ac:chgData name="Steven Keith Platt" userId="31b677a9-7d13-4394-9b56-9b3d89389cfd" providerId="ADAL" clId="{D164088C-F3D4-42E6-9DD8-14975A0815F0}" dt="2023-09-05T14:29:59.893" v="7485" actId="26606"/>
          <ac:spMkLst>
            <pc:docMk/>
            <pc:sldMk cId="4286178963" sldId="348"/>
            <ac:spMk id="2" creationId="{EC22BE9B-9AB2-B237-C77D-4A67C4AA414D}"/>
          </ac:spMkLst>
        </pc:spChg>
        <pc:spChg chg="add del mod">
          <ac:chgData name="Steven Keith Platt" userId="31b677a9-7d13-4394-9b56-9b3d89389cfd" providerId="ADAL" clId="{D164088C-F3D4-42E6-9DD8-14975A0815F0}" dt="2023-09-05T14:35:13.872" v="7611" actId="20577"/>
          <ac:spMkLst>
            <pc:docMk/>
            <pc:sldMk cId="4286178963" sldId="348"/>
            <ac:spMk id="3" creationId="{C33791C3-D935-B523-D0C8-A88706E2FC09}"/>
          </ac:spMkLst>
        </pc:spChg>
        <pc:spChg chg="mod">
          <ac:chgData name="Steven Keith Platt" userId="31b677a9-7d13-4394-9b56-9b3d89389cfd" providerId="ADAL" clId="{D164088C-F3D4-42E6-9DD8-14975A0815F0}" dt="2023-09-10T22:26:52.093" v="14867" actId="20577"/>
          <ac:spMkLst>
            <pc:docMk/>
            <pc:sldMk cId="4286178963" sldId="348"/>
            <ac:spMk id="4" creationId="{692A8FBF-F9EC-D1BB-8FBD-D867A9BA8464}"/>
          </ac:spMkLst>
        </pc:spChg>
        <pc:picChg chg="del">
          <ac:chgData name="Steven Keith Platt" userId="31b677a9-7d13-4394-9b56-9b3d89389cfd" providerId="ADAL" clId="{D164088C-F3D4-42E6-9DD8-14975A0815F0}" dt="2023-09-05T14:29:27.816" v="7481" actId="21"/>
          <ac:picMkLst>
            <pc:docMk/>
            <pc:sldMk cId="4286178963" sldId="348"/>
            <ac:picMk id="6" creationId="{6775E50F-9561-A34F-3E18-98CA98B87151}"/>
          </ac:picMkLst>
        </pc:picChg>
        <pc:picChg chg="add del mod">
          <ac:chgData name="Steven Keith Platt" userId="31b677a9-7d13-4394-9b56-9b3d89389cfd" providerId="ADAL" clId="{D164088C-F3D4-42E6-9DD8-14975A0815F0}" dt="2023-09-05T14:30:01.514" v="7487" actId="22"/>
          <ac:picMkLst>
            <pc:docMk/>
            <pc:sldMk cId="4286178963" sldId="348"/>
            <ac:picMk id="7" creationId="{7DC17840-0C18-556A-EFA6-C10BF38074BC}"/>
          </ac:picMkLst>
        </pc:picChg>
        <pc:picChg chg="add mod">
          <ac:chgData name="Steven Keith Platt" userId="31b677a9-7d13-4394-9b56-9b3d89389cfd" providerId="ADAL" clId="{D164088C-F3D4-42E6-9DD8-14975A0815F0}" dt="2023-09-05T14:34:32.621" v="7604" actId="1076"/>
          <ac:picMkLst>
            <pc:docMk/>
            <pc:sldMk cId="4286178963" sldId="348"/>
            <ac:picMk id="9" creationId="{A6398799-DEC0-AA8C-100F-9B58D11117C6}"/>
          </ac:picMkLst>
        </pc:picChg>
        <pc:inkChg chg="add">
          <ac:chgData name="Steven Keith Platt" userId="31b677a9-7d13-4394-9b56-9b3d89389cfd" providerId="ADAL" clId="{D164088C-F3D4-42E6-9DD8-14975A0815F0}" dt="2023-09-12T13:39:16.057" v="15213" actId="9405"/>
          <ac:inkMkLst>
            <pc:docMk/>
            <pc:sldMk cId="4286178963" sldId="348"/>
            <ac:inkMk id="5" creationId="{B2128455-DE5E-8308-C71D-1CFA08878941}"/>
          </ac:inkMkLst>
        </pc:inkChg>
      </pc:sldChg>
      <pc:sldChg chg="addSp delSp modSp mod ord modClrScheme chgLayout">
        <pc:chgData name="Steven Keith Platt" userId="31b677a9-7d13-4394-9b56-9b3d89389cfd" providerId="ADAL" clId="{D164088C-F3D4-42E6-9DD8-14975A0815F0}" dt="2023-09-09T00:29:15.321" v="12066" actId="26606"/>
        <pc:sldMkLst>
          <pc:docMk/>
          <pc:sldMk cId="1233798366" sldId="349"/>
        </pc:sldMkLst>
        <pc:spChg chg="mod">
          <ac:chgData name="Steven Keith Platt" userId="31b677a9-7d13-4394-9b56-9b3d89389cfd" providerId="ADAL" clId="{D164088C-F3D4-42E6-9DD8-14975A0815F0}" dt="2023-09-09T00:29:15.321" v="12066" actId="26606"/>
          <ac:spMkLst>
            <pc:docMk/>
            <pc:sldMk cId="1233798366" sldId="349"/>
            <ac:spMk id="2" creationId="{AEB2E9C0-E40E-690A-26EC-3625692B6E80}"/>
          </ac:spMkLst>
        </pc:spChg>
        <pc:spChg chg="add mod ord">
          <ac:chgData name="Steven Keith Platt" userId="31b677a9-7d13-4394-9b56-9b3d89389cfd" providerId="ADAL" clId="{D164088C-F3D4-42E6-9DD8-14975A0815F0}" dt="2023-09-09T00:29:15.321" v="12066" actId="26606"/>
          <ac:spMkLst>
            <pc:docMk/>
            <pc:sldMk cId="1233798366" sldId="349"/>
            <ac:spMk id="4" creationId="{E4B10DFF-01B2-DF76-AEB8-0F43B6B74628}"/>
          </ac:spMkLst>
        </pc:spChg>
        <pc:spChg chg="del mod">
          <ac:chgData name="Steven Keith Platt" userId="31b677a9-7d13-4394-9b56-9b3d89389cfd" providerId="ADAL" clId="{D164088C-F3D4-42E6-9DD8-14975A0815F0}" dt="2023-09-05T16:04:56.611" v="8366" actId="21"/>
          <ac:spMkLst>
            <pc:docMk/>
            <pc:sldMk cId="1233798366" sldId="349"/>
            <ac:spMk id="6" creationId="{93B1A3F7-8E41-CBF2-6842-16528D27A772}"/>
          </ac:spMkLst>
        </pc:spChg>
        <pc:picChg chg="add mod">
          <ac:chgData name="Steven Keith Platt" userId="31b677a9-7d13-4394-9b56-9b3d89389cfd" providerId="ADAL" clId="{D164088C-F3D4-42E6-9DD8-14975A0815F0}" dt="2023-09-09T00:29:15.321" v="12066" actId="26606"/>
          <ac:picMkLst>
            <pc:docMk/>
            <pc:sldMk cId="1233798366" sldId="349"/>
            <ac:picMk id="3" creationId="{5188C024-9C43-1A45-1037-F48E18E4D28B}"/>
          </ac:picMkLst>
        </pc:picChg>
        <pc:picChg chg="add del mod">
          <ac:chgData name="Steven Keith Platt" userId="31b677a9-7d13-4394-9b56-9b3d89389cfd" providerId="ADAL" clId="{D164088C-F3D4-42E6-9DD8-14975A0815F0}" dt="2023-09-05T16:11:47.667" v="8406" actId="478"/>
          <ac:picMkLst>
            <pc:docMk/>
            <pc:sldMk cId="1233798366" sldId="349"/>
            <ac:picMk id="5" creationId="{9AE83DC9-82FB-6673-4330-B596C52ADACC}"/>
          </ac:picMkLst>
        </pc:picChg>
        <pc:picChg chg="add del mod">
          <ac:chgData name="Steven Keith Platt" userId="31b677a9-7d13-4394-9b56-9b3d89389cfd" providerId="ADAL" clId="{D164088C-F3D4-42E6-9DD8-14975A0815F0}" dt="2023-09-09T00:28:49.389" v="12059" actId="21"/>
          <ac:picMkLst>
            <pc:docMk/>
            <pc:sldMk cId="1233798366" sldId="349"/>
            <ac:picMk id="7" creationId="{16C930C2-8E72-FFCD-6773-FBFBA5B20E34}"/>
          </ac:picMkLst>
        </pc:picChg>
      </pc:sldChg>
      <pc:sldChg chg="addSp delSp modSp mod ord modClrScheme chgLayout">
        <pc:chgData name="Steven Keith Platt" userId="31b677a9-7d13-4394-9b56-9b3d89389cfd" providerId="ADAL" clId="{D164088C-F3D4-42E6-9DD8-14975A0815F0}" dt="2023-09-11T22:00:23.219" v="14985" actId="14100"/>
        <pc:sldMkLst>
          <pc:docMk/>
          <pc:sldMk cId="4076754458" sldId="350"/>
        </pc:sldMkLst>
        <pc:spChg chg="mod">
          <ac:chgData name="Steven Keith Platt" userId="31b677a9-7d13-4394-9b56-9b3d89389cfd" providerId="ADAL" clId="{D164088C-F3D4-42E6-9DD8-14975A0815F0}" dt="2023-09-09T00:30:48.955" v="12074" actId="26606"/>
          <ac:spMkLst>
            <pc:docMk/>
            <pc:sldMk cId="4076754458" sldId="350"/>
            <ac:spMk id="2" creationId="{AEB2E9C0-E40E-690A-26EC-3625692B6E80}"/>
          </ac:spMkLst>
        </pc:spChg>
        <pc:spChg chg="add mod ord">
          <ac:chgData name="Steven Keith Platt" userId="31b677a9-7d13-4394-9b56-9b3d89389cfd" providerId="ADAL" clId="{D164088C-F3D4-42E6-9DD8-14975A0815F0}" dt="2023-09-11T21:59:46.999" v="14984" actId="255"/>
          <ac:spMkLst>
            <pc:docMk/>
            <pc:sldMk cId="4076754458" sldId="350"/>
            <ac:spMk id="4" creationId="{FADB8715-7B24-81EB-4675-B208AC52B569}"/>
          </ac:spMkLst>
        </pc:spChg>
        <pc:spChg chg="del mod">
          <ac:chgData name="Steven Keith Platt" userId="31b677a9-7d13-4394-9b56-9b3d89389cfd" providerId="ADAL" clId="{D164088C-F3D4-42E6-9DD8-14975A0815F0}" dt="2023-09-05T16:05:08.041" v="8369" actId="21"/>
          <ac:spMkLst>
            <pc:docMk/>
            <pc:sldMk cId="4076754458" sldId="350"/>
            <ac:spMk id="6" creationId="{93B1A3F7-8E41-CBF2-6842-16528D27A772}"/>
          </ac:spMkLst>
        </pc:spChg>
        <pc:spChg chg="add del mod">
          <ac:chgData name="Steven Keith Platt" userId="31b677a9-7d13-4394-9b56-9b3d89389cfd" providerId="ADAL" clId="{D164088C-F3D4-42E6-9DD8-14975A0815F0}" dt="2023-09-05T16:05:18.015" v="8371" actId="21"/>
          <ac:spMkLst>
            <pc:docMk/>
            <pc:sldMk cId="4076754458" sldId="350"/>
            <ac:spMk id="7" creationId="{478D2A95-B998-83D1-1ADD-F7D596D4C751}"/>
          </ac:spMkLst>
        </pc:spChg>
        <pc:picChg chg="add del mod">
          <ac:chgData name="Steven Keith Platt" userId="31b677a9-7d13-4394-9b56-9b3d89389cfd" providerId="ADAL" clId="{D164088C-F3D4-42E6-9DD8-14975A0815F0}" dt="2023-09-09T00:28:54.128" v="12060" actId="21"/>
          <ac:picMkLst>
            <pc:docMk/>
            <pc:sldMk cId="4076754458" sldId="350"/>
            <ac:picMk id="3" creationId="{B94B8C3A-9997-7EC2-A07F-A07D4EAF20D0}"/>
          </ac:picMkLst>
        </pc:picChg>
        <pc:picChg chg="add del mod">
          <ac:chgData name="Steven Keith Platt" userId="31b677a9-7d13-4394-9b56-9b3d89389cfd" providerId="ADAL" clId="{D164088C-F3D4-42E6-9DD8-14975A0815F0}" dt="2023-09-09T00:30:03.415" v="12072" actId="22"/>
          <ac:picMkLst>
            <pc:docMk/>
            <pc:sldMk cId="4076754458" sldId="350"/>
            <ac:picMk id="6" creationId="{32B231DC-1816-3806-AD7F-2EEE62EF7EC7}"/>
          </ac:picMkLst>
        </pc:picChg>
        <pc:picChg chg="add mod">
          <ac:chgData name="Steven Keith Platt" userId="31b677a9-7d13-4394-9b56-9b3d89389cfd" providerId="ADAL" clId="{D164088C-F3D4-42E6-9DD8-14975A0815F0}" dt="2023-09-11T22:00:23.219" v="14985" actId="14100"/>
          <ac:picMkLst>
            <pc:docMk/>
            <pc:sldMk cId="4076754458" sldId="350"/>
            <ac:picMk id="8" creationId="{B80A05F9-2D77-090C-9C74-F31E22F41A13}"/>
          </ac:picMkLst>
        </pc:picChg>
      </pc:sldChg>
      <pc:sldChg chg="addSp delSp modSp mod ord">
        <pc:chgData name="Steven Keith Platt" userId="31b677a9-7d13-4394-9b56-9b3d89389cfd" providerId="ADAL" clId="{D164088C-F3D4-42E6-9DD8-14975A0815F0}" dt="2023-09-08T21:07:01.600" v="10588" actId="14100"/>
        <pc:sldMkLst>
          <pc:docMk/>
          <pc:sldMk cId="760350018" sldId="351"/>
        </pc:sldMkLst>
        <pc:spChg chg="mod">
          <ac:chgData name="Steven Keith Platt" userId="31b677a9-7d13-4394-9b56-9b3d89389cfd" providerId="ADAL" clId="{D164088C-F3D4-42E6-9DD8-14975A0815F0}" dt="2023-09-08T21:07:01.600" v="10588" actId="14100"/>
          <ac:spMkLst>
            <pc:docMk/>
            <pc:sldMk cId="760350018" sldId="351"/>
            <ac:spMk id="6" creationId="{93B1A3F7-8E41-CBF2-6842-16528D27A772}"/>
          </ac:spMkLst>
        </pc:spChg>
        <pc:picChg chg="add mod">
          <ac:chgData name="Steven Keith Platt" userId="31b677a9-7d13-4394-9b56-9b3d89389cfd" providerId="ADAL" clId="{D164088C-F3D4-42E6-9DD8-14975A0815F0}" dt="2023-09-05T15:46:57.547" v="8347" actId="14100"/>
          <ac:picMkLst>
            <pc:docMk/>
            <pc:sldMk cId="760350018" sldId="351"/>
            <ac:picMk id="3" creationId="{C2E8AD73-923B-9239-DFB8-E902015C0174}"/>
          </ac:picMkLst>
        </pc:picChg>
        <pc:picChg chg="del">
          <ac:chgData name="Steven Keith Platt" userId="31b677a9-7d13-4394-9b56-9b3d89389cfd" providerId="ADAL" clId="{D164088C-F3D4-42E6-9DD8-14975A0815F0}" dt="2023-09-05T15:46:01.580" v="8342" actId="478"/>
          <ac:picMkLst>
            <pc:docMk/>
            <pc:sldMk cId="760350018" sldId="351"/>
            <ac:picMk id="4" creationId="{75B19EFF-3879-BA08-2B61-2D05A441A90E}"/>
          </ac:picMkLst>
        </pc:picChg>
      </pc:sldChg>
      <pc:sldChg chg="addSp delSp modSp mod">
        <pc:chgData name="Steven Keith Platt" userId="31b677a9-7d13-4394-9b56-9b3d89389cfd" providerId="ADAL" clId="{D164088C-F3D4-42E6-9DD8-14975A0815F0}" dt="2023-09-08T21:02:57.029" v="10586" actId="14100"/>
        <pc:sldMkLst>
          <pc:docMk/>
          <pc:sldMk cId="1166016501" sldId="352"/>
        </pc:sldMkLst>
        <pc:spChg chg="mod">
          <ac:chgData name="Steven Keith Platt" userId="31b677a9-7d13-4394-9b56-9b3d89389cfd" providerId="ADAL" clId="{D164088C-F3D4-42E6-9DD8-14975A0815F0}" dt="2023-09-08T21:02:57.029" v="10586" actId="14100"/>
          <ac:spMkLst>
            <pc:docMk/>
            <pc:sldMk cId="1166016501" sldId="352"/>
            <ac:spMk id="6" creationId="{93B1A3F7-8E41-CBF2-6842-16528D27A772}"/>
          </ac:spMkLst>
        </pc:spChg>
        <pc:picChg chg="del">
          <ac:chgData name="Steven Keith Platt" userId="31b677a9-7d13-4394-9b56-9b3d89389cfd" providerId="ADAL" clId="{D164088C-F3D4-42E6-9DD8-14975A0815F0}" dt="2023-09-05T15:48:32.850" v="8348" actId="478"/>
          <ac:picMkLst>
            <pc:docMk/>
            <pc:sldMk cId="1166016501" sldId="352"/>
            <ac:picMk id="3" creationId="{C2E8AD73-923B-9239-DFB8-E902015C0174}"/>
          </ac:picMkLst>
        </pc:picChg>
        <pc:picChg chg="add mod">
          <ac:chgData name="Steven Keith Platt" userId="31b677a9-7d13-4394-9b56-9b3d89389cfd" providerId="ADAL" clId="{D164088C-F3D4-42E6-9DD8-14975A0815F0}" dt="2023-09-05T15:48:58.415" v="8350" actId="14100"/>
          <ac:picMkLst>
            <pc:docMk/>
            <pc:sldMk cId="1166016501" sldId="352"/>
            <ac:picMk id="5" creationId="{22AC9C05-A66F-8EF3-93E1-3518B6BC3D17}"/>
          </ac:picMkLst>
        </pc:picChg>
      </pc:sldChg>
      <pc:sldChg chg="modSp mod">
        <pc:chgData name="Steven Keith Platt" userId="31b677a9-7d13-4394-9b56-9b3d89389cfd" providerId="ADAL" clId="{D164088C-F3D4-42E6-9DD8-14975A0815F0}" dt="2023-09-09T01:28:48.383" v="12188" actId="20577"/>
        <pc:sldMkLst>
          <pc:docMk/>
          <pc:sldMk cId="729825628" sldId="353"/>
        </pc:sldMkLst>
        <pc:spChg chg="mod">
          <ac:chgData name="Steven Keith Platt" userId="31b677a9-7d13-4394-9b56-9b3d89389cfd" providerId="ADAL" clId="{D164088C-F3D4-42E6-9DD8-14975A0815F0}" dt="2023-09-09T01:02:11.997" v="12089" actId="255"/>
          <ac:spMkLst>
            <pc:docMk/>
            <pc:sldMk cId="729825628" sldId="353"/>
            <ac:spMk id="2" creationId="{AEB2E9C0-E40E-690A-26EC-3625692B6E80}"/>
          </ac:spMkLst>
        </pc:spChg>
        <pc:spChg chg="mod">
          <ac:chgData name="Steven Keith Platt" userId="31b677a9-7d13-4394-9b56-9b3d89389cfd" providerId="ADAL" clId="{D164088C-F3D4-42E6-9DD8-14975A0815F0}" dt="2023-09-09T01:28:48.383" v="12188" actId="20577"/>
          <ac:spMkLst>
            <pc:docMk/>
            <pc:sldMk cId="729825628" sldId="353"/>
            <ac:spMk id="3" creationId="{D914A5F8-7E02-424B-B8BC-5058027F24BD}"/>
          </ac:spMkLst>
        </pc:spChg>
      </pc:sldChg>
      <pc:sldChg chg="del">
        <pc:chgData name="Steven Keith Platt" userId="31b677a9-7d13-4394-9b56-9b3d89389cfd" providerId="ADAL" clId="{D164088C-F3D4-42E6-9DD8-14975A0815F0}" dt="2023-09-05T16:13:19.579" v="8416" actId="2696"/>
        <pc:sldMkLst>
          <pc:docMk/>
          <pc:sldMk cId="1299253500" sldId="353"/>
        </pc:sldMkLst>
      </pc:sldChg>
      <pc:sldChg chg="addSp delSp modSp mod">
        <pc:chgData name="Steven Keith Platt" userId="31b677a9-7d13-4394-9b56-9b3d89389cfd" providerId="ADAL" clId="{D164088C-F3D4-42E6-9DD8-14975A0815F0}" dt="2023-09-09T01:02:57.039" v="12094" actId="255"/>
        <pc:sldMkLst>
          <pc:docMk/>
          <pc:sldMk cId="900305978" sldId="354"/>
        </pc:sldMkLst>
        <pc:spChg chg="mod">
          <ac:chgData name="Steven Keith Platt" userId="31b677a9-7d13-4394-9b56-9b3d89389cfd" providerId="ADAL" clId="{D164088C-F3D4-42E6-9DD8-14975A0815F0}" dt="2023-09-09T01:02:57.039" v="12094" actId="255"/>
          <ac:spMkLst>
            <pc:docMk/>
            <pc:sldMk cId="900305978" sldId="354"/>
            <ac:spMk id="2" creationId="{AEB2E9C0-E40E-690A-26EC-3625692B6E80}"/>
          </ac:spMkLst>
        </pc:spChg>
        <pc:spChg chg="mod">
          <ac:chgData name="Steven Keith Platt" userId="31b677a9-7d13-4394-9b56-9b3d89389cfd" providerId="ADAL" clId="{D164088C-F3D4-42E6-9DD8-14975A0815F0}" dt="2023-09-08T21:10:24.456" v="10593" actId="255"/>
          <ac:spMkLst>
            <pc:docMk/>
            <pc:sldMk cId="900305978" sldId="354"/>
            <ac:spMk id="3" creationId="{D914A5F8-7E02-424B-B8BC-5058027F24BD}"/>
          </ac:spMkLst>
        </pc:spChg>
        <pc:picChg chg="add del mod">
          <ac:chgData name="Steven Keith Platt" userId="31b677a9-7d13-4394-9b56-9b3d89389cfd" providerId="ADAL" clId="{D164088C-F3D4-42E6-9DD8-14975A0815F0}" dt="2023-09-06T23:52:40.356" v="9347" actId="21"/>
          <ac:picMkLst>
            <pc:docMk/>
            <pc:sldMk cId="900305978" sldId="354"/>
            <ac:picMk id="4" creationId="{439F2C7A-39BE-E8DE-D021-257DBC7AC135}"/>
          </ac:picMkLst>
        </pc:picChg>
        <pc:picChg chg="add mod">
          <ac:chgData name="Steven Keith Platt" userId="31b677a9-7d13-4394-9b56-9b3d89389cfd" providerId="ADAL" clId="{D164088C-F3D4-42E6-9DD8-14975A0815F0}" dt="2023-09-06T23:53:12.315" v="9353" actId="1076"/>
          <ac:picMkLst>
            <pc:docMk/>
            <pc:sldMk cId="900305978" sldId="354"/>
            <ac:picMk id="5" creationId="{39C632ED-C93F-75A1-A972-EFD825C5583C}"/>
          </ac:picMkLst>
        </pc:picChg>
      </pc:sldChg>
      <pc:sldChg chg="addSp delSp modSp mod">
        <pc:chgData name="Steven Keith Platt" userId="31b677a9-7d13-4394-9b56-9b3d89389cfd" providerId="ADAL" clId="{D164088C-F3D4-42E6-9DD8-14975A0815F0}" dt="2023-09-12T13:58:16.158" v="15219" actId="20577"/>
        <pc:sldMkLst>
          <pc:docMk/>
          <pc:sldMk cId="2894437410" sldId="355"/>
        </pc:sldMkLst>
        <pc:spChg chg="mod">
          <ac:chgData name="Steven Keith Platt" userId="31b677a9-7d13-4394-9b56-9b3d89389cfd" providerId="ADAL" clId="{D164088C-F3D4-42E6-9DD8-14975A0815F0}" dt="2023-09-09T01:02:49.985" v="12093" actId="255"/>
          <ac:spMkLst>
            <pc:docMk/>
            <pc:sldMk cId="2894437410" sldId="355"/>
            <ac:spMk id="2" creationId="{AEB2E9C0-E40E-690A-26EC-3625692B6E80}"/>
          </ac:spMkLst>
        </pc:spChg>
        <pc:spChg chg="mod">
          <ac:chgData name="Steven Keith Platt" userId="31b677a9-7d13-4394-9b56-9b3d89389cfd" providerId="ADAL" clId="{D164088C-F3D4-42E6-9DD8-14975A0815F0}" dt="2023-09-06T23:42:17.488" v="9266" actId="14100"/>
          <ac:spMkLst>
            <pc:docMk/>
            <pc:sldMk cId="2894437410" sldId="355"/>
            <ac:spMk id="3" creationId="{D914A5F8-7E02-424B-B8BC-5058027F24BD}"/>
          </ac:spMkLst>
        </pc:spChg>
        <pc:spChg chg="add mod">
          <ac:chgData name="Steven Keith Platt" userId="31b677a9-7d13-4394-9b56-9b3d89389cfd" providerId="ADAL" clId="{D164088C-F3D4-42E6-9DD8-14975A0815F0}" dt="2023-09-12T13:58:16.158" v="15219" actId="20577"/>
          <ac:spMkLst>
            <pc:docMk/>
            <pc:sldMk cId="2894437410" sldId="355"/>
            <ac:spMk id="5" creationId="{9864AAA6-CBC9-4858-B79D-9745314E05EB}"/>
          </ac:spMkLst>
        </pc:spChg>
        <pc:picChg chg="add del mod">
          <ac:chgData name="Steven Keith Platt" userId="31b677a9-7d13-4394-9b56-9b3d89389cfd" providerId="ADAL" clId="{D164088C-F3D4-42E6-9DD8-14975A0815F0}" dt="2023-09-06T23:52:32.894" v="9345" actId="21"/>
          <ac:picMkLst>
            <pc:docMk/>
            <pc:sldMk cId="2894437410" sldId="355"/>
            <ac:picMk id="6" creationId="{C538B4A9-212C-1F81-BDD4-DDB8872872C1}"/>
          </ac:picMkLst>
        </pc:picChg>
        <pc:picChg chg="add mod">
          <ac:chgData name="Steven Keith Platt" userId="31b677a9-7d13-4394-9b56-9b3d89389cfd" providerId="ADAL" clId="{D164088C-F3D4-42E6-9DD8-14975A0815F0}" dt="2023-09-06T23:53:05.578" v="9352" actId="1076"/>
          <ac:picMkLst>
            <pc:docMk/>
            <pc:sldMk cId="2894437410" sldId="355"/>
            <ac:picMk id="7" creationId="{F5FC6845-6BA2-33B3-3CD8-09064F23AF25}"/>
          </ac:picMkLst>
        </pc:picChg>
      </pc:sldChg>
      <pc:sldChg chg="modSp del mod">
        <pc:chgData name="Steven Keith Platt" userId="31b677a9-7d13-4394-9b56-9b3d89389cfd" providerId="ADAL" clId="{D164088C-F3D4-42E6-9DD8-14975A0815F0}" dt="2023-09-10T20:56:39.020" v="14777" actId="2696"/>
        <pc:sldMkLst>
          <pc:docMk/>
          <pc:sldMk cId="3404113419" sldId="356"/>
        </pc:sldMkLst>
        <pc:spChg chg="mod">
          <ac:chgData name="Steven Keith Platt" userId="31b677a9-7d13-4394-9b56-9b3d89389cfd" providerId="ADAL" clId="{D164088C-F3D4-42E6-9DD8-14975A0815F0}" dt="2023-09-09T01:06:05.498" v="12111" actId="255"/>
          <ac:spMkLst>
            <pc:docMk/>
            <pc:sldMk cId="3404113419" sldId="356"/>
            <ac:spMk id="2" creationId="{AEB2E9C0-E40E-690A-26EC-3625692B6E80}"/>
          </ac:spMkLst>
        </pc:spChg>
      </pc:sldChg>
      <pc:sldChg chg="modSp del mod">
        <pc:chgData name="Steven Keith Platt" userId="31b677a9-7d13-4394-9b56-9b3d89389cfd" providerId="ADAL" clId="{D164088C-F3D4-42E6-9DD8-14975A0815F0}" dt="2023-09-10T20:56:34.153" v="14776" actId="2696"/>
        <pc:sldMkLst>
          <pc:docMk/>
          <pc:sldMk cId="4134003132" sldId="357"/>
        </pc:sldMkLst>
        <pc:spChg chg="mod">
          <ac:chgData name="Steven Keith Platt" userId="31b677a9-7d13-4394-9b56-9b3d89389cfd" providerId="ADAL" clId="{D164088C-F3D4-42E6-9DD8-14975A0815F0}" dt="2023-09-09T01:05:53.581" v="12110" actId="255"/>
          <ac:spMkLst>
            <pc:docMk/>
            <pc:sldMk cId="4134003132" sldId="357"/>
            <ac:spMk id="2" creationId="{AEB2E9C0-E40E-690A-26EC-3625692B6E80}"/>
          </ac:spMkLst>
        </pc:spChg>
      </pc:sldChg>
      <pc:sldChg chg="modSp del mod">
        <pc:chgData name="Steven Keith Platt" userId="31b677a9-7d13-4394-9b56-9b3d89389cfd" providerId="ADAL" clId="{D164088C-F3D4-42E6-9DD8-14975A0815F0}" dt="2023-09-10T20:56:28.995" v="14775" actId="2696"/>
        <pc:sldMkLst>
          <pc:docMk/>
          <pc:sldMk cId="1013195432" sldId="358"/>
        </pc:sldMkLst>
        <pc:spChg chg="mod">
          <ac:chgData name="Steven Keith Platt" userId="31b677a9-7d13-4394-9b56-9b3d89389cfd" providerId="ADAL" clId="{D164088C-F3D4-42E6-9DD8-14975A0815F0}" dt="2023-09-09T01:05:38.964" v="12109" actId="255"/>
          <ac:spMkLst>
            <pc:docMk/>
            <pc:sldMk cId="1013195432" sldId="358"/>
            <ac:spMk id="2" creationId="{AEB2E9C0-E40E-690A-26EC-3625692B6E80}"/>
          </ac:spMkLst>
        </pc:spChg>
      </pc:sldChg>
      <pc:sldChg chg="addSp delSp modSp add del mod">
        <pc:chgData name="Steven Keith Platt" userId="31b677a9-7d13-4394-9b56-9b3d89389cfd" providerId="ADAL" clId="{D164088C-F3D4-42E6-9DD8-14975A0815F0}" dt="2023-09-12T14:42:24.599" v="15388" actId="21"/>
        <pc:sldMkLst>
          <pc:docMk/>
          <pc:sldMk cId="1050752080" sldId="359"/>
        </pc:sldMkLst>
        <pc:spChg chg="mod">
          <ac:chgData name="Steven Keith Platt" userId="31b677a9-7d13-4394-9b56-9b3d89389cfd" providerId="ADAL" clId="{D164088C-F3D4-42E6-9DD8-14975A0815F0}" dt="2023-09-09T01:05:06.376" v="12105" actId="255"/>
          <ac:spMkLst>
            <pc:docMk/>
            <pc:sldMk cId="1050752080" sldId="359"/>
            <ac:spMk id="2" creationId="{AEB2E9C0-E40E-690A-26EC-3625692B6E80}"/>
          </ac:spMkLst>
        </pc:spChg>
        <pc:spChg chg="del mod">
          <ac:chgData name="Steven Keith Platt" userId="31b677a9-7d13-4394-9b56-9b3d89389cfd" providerId="ADAL" clId="{D164088C-F3D4-42E6-9DD8-14975A0815F0}" dt="2023-09-10T19:55:02.787" v="14128" actId="21"/>
          <ac:spMkLst>
            <pc:docMk/>
            <pc:sldMk cId="1050752080" sldId="359"/>
            <ac:spMk id="3" creationId="{D914A5F8-7E02-424B-B8BC-5058027F24BD}"/>
          </ac:spMkLst>
        </pc:spChg>
        <pc:spChg chg="add del mod">
          <ac:chgData name="Steven Keith Platt" userId="31b677a9-7d13-4394-9b56-9b3d89389cfd" providerId="ADAL" clId="{D164088C-F3D4-42E6-9DD8-14975A0815F0}" dt="2023-09-10T20:20:42.126" v="14144" actId="21"/>
          <ac:spMkLst>
            <pc:docMk/>
            <pc:sldMk cId="1050752080" sldId="359"/>
            <ac:spMk id="6" creationId="{5D426A02-7FFE-F21F-6EFB-3A6F1F49E639}"/>
          </ac:spMkLst>
        </pc:spChg>
        <pc:spChg chg="add mod">
          <ac:chgData name="Steven Keith Platt" userId="31b677a9-7d13-4394-9b56-9b3d89389cfd" providerId="ADAL" clId="{D164088C-F3D4-42E6-9DD8-14975A0815F0}" dt="2023-09-11T23:41:41.524" v="15159" actId="14100"/>
          <ac:spMkLst>
            <pc:docMk/>
            <pc:sldMk cId="1050752080" sldId="359"/>
            <ac:spMk id="7" creationId="{109CB92C-C578-6490-9623-D5E529147CF1}"/>
          </ac:spMkLst>
        </pc:spChg>
        <pc:spChg chg="add del mod">
          <ac:chgData name="Steven Keith Platt" userId="31b677a9-7d13-4394-9b56-9b3d89389cfd" providerId="ADAL" clId="{D164088C-F3D4-42E6-9DD8-14975A0815F0}" dt="2023-09-10T19:55:13.853" v="14130" actId="21"/>
          <ac:spMkLst>
            <pc:docMk/>
            <pc:sldMk cId="1050752080" sldId="359"/>
            <ac:spMk id="8" creationId="{C4F55F29-7FB0-6988-4F03-CD3897952116}"/>
          </ac:spMkLst>
        </pc:spChg>
        <pc:spChg chg="add mod">
          <ac:chgData name="Steven Keith Platt" userId="31b677a9-7d13-4394-9b56-9b3d89389cfd" providerId="ADAL" clId="{D164088C-F3D4-42E6-9DD8-14975A0815F0}" dt="2023-09-10T20:46:24.673" v="14679" actId="6549"/>
          <ac:spMkLst>
            <pc:docMk/>
            <pc:sldMk cId="1050752080" sldId="359"/>
            <ac:spMk id="11" creationId="{F730E1D5-9B1E-0545-2E53-9228472B73D2}"/>
          </ac:spMkLst>
        </pc:spChg>
        <pc:picChg chg="add del mod">
          <ac:chgData name="Steven Keith Platt" userId="31b677a9-7d13-4394-9b56-9b3d89389cfd" providerId="ADAL" clId="{D164088C-F3D4-42E6-9DD8-14975A0815F0}" dt="2023-09-12T14:42:24.599" v="15388" actId="21"/>
          <ac:picMkLst>
            <pc:docMk/>
            <pc:sldMk cId="1050752080" sldId="359"/>
            <ac:picMk id="4" creationId="{D914C634-030C-7884-32F0-25FCE15862E4}"/>
          </ac:picMkLst>
        </pc:picChg>
        <pc:picChg chg="add del mod">
          <ac:chgData name="Steven Keith Platt" userId="31b677a9-7d13-4394-9b56-9b3d89389cfd" providerId="ADAL" clId="{D164088C-F3D4-42E6-9DD8-14975A0815F0}" dt="2023-09-10T19:55:26.413" v="14132" actId="478"/>
          <ac:picMkLst>
            <pc:docMk/>
            <pc:sldMk cId="1050752080" sldId="359"/>
            <ac:picMk id="5" creationId="{3EEFDF80-2516-F786-A8E2-72986040E549}"/>
          </ac:picMkLst>
        </pc:picChg>
        <pc:picChg chg="add mod">
          <ac:chgData name="Steven Keith Platt" userId="31b677a9-7d13-4394-9b56-9b3d89389cfd" providerId="ADAL" clId="{D164088C-F3D4-42E6-9DD8-14975A0815F0}" dt="2023-09-10T20:45:11.582" v="14642" actId="14100"/>
          <ac:picMkLst>
            <pc:docMk/>
            <pc:sldMk cId="1050752080" sldId="359"/>
            <ac:picMk id="10" creationId="{18D39B65-F964-CD58-5193-65A34F4F797F}"/>
          </ac:picMkLst>
        </pc:picChg>
      </pc:sldChg>
      <pc:sldChg chg="addSp modSp mod ord modClrScheme chgLayout">
        <pc:chgData name="Steven Keith Platt" userId="31b677a9-7d13-4394-9b56-9b3d89389cfd" providerId="ADAL" clId="{D164088C-F3D4-42E6-9DD8-14975A0815F0}" dt="2023-09-12T14:43:00.282" v="15391" actId="1076"/>
        <pc:sldMkLst>
          <pc:docMk/>
          <pc:sldMk cId="1170061757" sldId="360"/>
        </pc:sldMkLst>
        <pc:spChg chg="mod">
          <ac:chgData name="Steven Keith Platt" userId="31b677a9-7d13-4394-9b56-9b3d89389cfd" providerId="ADAL" clId="{D164088C-F3D4-42E6-9DD8-14975A0815F0}" dt="2023-09-10T22:54:35.580" v="14954" actId="26606"/>
          <ac:spMkLst>
            <pc:docMk/>
            <pc:sldMk cId="1170061757" sldId="360"/>
            <ac:spMk id="2" creationId="{AEB2E9C0-E40E-690A-26EC-3625692B6E80}"/>
          </ac:spMkLst>
        </pc:spChg>
        <pc:spChg chg="mod ord">
          <ac:chgData name="Steven Keith Platt" userId="31b677a9-7d13-4394-9b56-9b3d89389cfd" providerId="ADAL" clId="{D164088C-F3D4-42E6-9DD8-14975A0815F0}" dt="2023-09-12T14:34:23.895" v="15230" actId="27636"/>
          <ac:spMkLst>
            <pc:docMk/>
            <pc:sldMk cId="1170061757" sldId="360"/>
            <ac:spMk id="3" creationId="{D914A5F8-7E02-424B-B8BC-5058027F24BD}"/>
          </ac:spMkLst>
        </pc:spChg>
        <pc:picChg chg="add mod ord">
          <ac:chgData name="Steven Keith Platt" userId="31b677a9-7d13-4394-9b56-9b3d89389cfd" providerId="ADAL" clId="{D164088C-F3D4-42E6-9DD8-14975A0815F0}" dt="2023-09-12T14:42:51.802" v="15389" actId="1076"/>
          <ac:picMkLst>
            <pc:docMk/>
            <pc:sldMk cId="1170061757" sldId="360"/>
            <ac:picMk id="5" creationId="{39F62696-900E-2596-5B39-E5C52D4EFE40}"/>
          </ac:picMkLst>
        </pc:picChg>
        <pc:picChg chg="add mod">
          <ac:chgData name="Steven Keith Platt" userId="31b677a9-7d13-4394-9b56-9b3d89389cfd" providerId="ADAL" clId="{D164088C-F3D4-42E6-9DD8-14975A0815F0}" dt="2023-09-12T14:34:27.536" v="15231" actId="1076"/>
          <ac:picMkLst>
            <pc:docMk/>
            <pc:sldMk cId="1170061757" sldId="360"/>
            <ac:picMk id="6" creationId="{C3FE2F47-E981-CDDD-F288-5661D038EAFD}"/>
          </ac:picMkLst>
        </pc:picChg>
        <pc:picChg chg="add mod">
          <ac:chgData name="Steven Keith Platt" userId="31b677a9-7d13-4394-9b56-9b3d89389cfd" providerId="ADAL" clId="{D164088C-F3D4-42E6-9DD8-14975A0815F0}" dt="2023-09-12T14:43:00.282" v="15391" actId="1076"/>
          <ac:picMkLst>
            <pc:docMk/>
            <pc:sldMk cId="1170061757" sldId="360"/>
            <ac:picMk id="7" creationId="{B65BFA81-C102-C09C-9180-F66E4D36EC1C}"/>
          </ac:picMkLst>
        </pc:picChg>
      </pc:sldChg>
      <pc:sldChg chg="addSp modSp mod">
        <pc:chgData name="Steven Keith Platt" userId="31b677a9-7d13-4394-9b56-9b3d89389cfd" providerId="ADAL" clId="{D164088C-F3D4-42E6-9DD8-14975A0815F0}" dt="2023-09-09T01:04:36.227" v="12102" actId="255"/>
        <pc:sldMkLst>
          <pc:docMk/>
          <pc:sldMk cId="1465695917" sldId="361"/>
        </pc:sldMkLst>
        <pc:spChg chg="mod">
          <ac:chgData name="Steven Keith Platt" userId="31b677a9-7d13-4394-9b56-9b3d89389cfd" providerId="ADAL" clId="{D164088C-F3D4-42E6-9DD8-14975A0815F0}" dt="2023-09-09T01:04:36.227" v="12102" actId="255"/>
          <ac:spMkLst>
            <pc:docMk/>
            <pc:sldMk cId="1465695917" sldId="361"/>
            <ac:spMk id="2" creationId="{AEB2E9C0-E40E-690A-26EC-3625692B6E80}"/>
          </ac:spMkLst>
        </pc:spChg>
        <pc:spChg chg="mod">
          <ac:chgData name="Steven Keith Platt" userId="31b677a9-7d13-4394-9b56-9b3d89389cfd" providerId="ADAL" clId="{D164088C-F3D4-42E6-9DD8-14975A0815F0}" dt="2023-09-08T21:25:03.003" v="10635" actId="6549"/>
          <ac:spMkLst>
            <pc:docMk/>
            <pc:sldMk cId="1465695917" sldId="361"/>
            <ac:spMk id="3" creationId="{D914A5F8-7E02-424B-B8BC-5058027F24BD}"/>
          </ac:spMkLst>
        </pc:spChg>
        <pc:spChg chg="add mod">
          <ac:chgData name="Steven Keith Platt" userId="31b677a9-7d13-4394-9b56-9b3d89389cfd" providerId="ADAL" clId="{D164088C-F3D4-42E6-9DD8-14975A0815F0}" dt="2023-09-08T22:10:14.891" v="10676" actId="14100"/>
          <ac:spMkLst>
            <pc:docMk/>
            <pc:sldMk cId="1465695917" sldId="361"/>
            <ac:spMk id="5" creationId="{7D6EA85E-8311-B2AD-B98F-8AB09A1A5936}"/>
          </ac:spMkLst>
        </pc:spChg>
      </pc:sldChg>
      <pc:sldChg chg="del">
        <pc:chgData name="Steven Keith Platt" userId="31b677a9-7d13-4394-9b56-9b3d89389cfd" providerId="ADAL" clId="{D164088C-F3D4-42E6-9DD8-14975A0815F0}" dt="2023-09-07T00:36:37.488" v="9403" actId="2696"/>
        <pc:sldMkLst>
          <pc:docMk/>
          <pc:sldMk cId="143801611" sldId="362"/>
        </pc:sldMkLst>
      </pc:sldChg>
      <pc:sldChg chg="addSp modSp mod">
        <pc:chgData name="Steven Keith Platt" userId="31b677a9-7d13-4394-9b56-9b3d89389cfd" providerId="ADAL" clId="{D164088C-F3D4-42E6-9DD8-14975A0815F0}" dt="2023-09-11T23:05:39.497" v="15158" actId="14100"/>
        <pc:sldMkLst>
          <pc:docMk/>
          <pc:sldMk cId="1651530453" sldId="363"/>
        </pc:sldMkLst>
        <pc:spChg chg="mod">
          <ac:chgData name="Steven Keith Platt" userId="31b677a9-7d13-4394-9b56-9b3d89389cfd" providerId="ADAL" clId="{D164088C-F3D4-42E6-9DD8-14975A0815F0}" dt="2023-09-09T01:03:26.670" v="12095" actId="255"/>
          <ac:spMkLst>
            <pc:docMk/>
            <pc:sldMk cId="1651530453" sldId="363"/>
            <ac:spMk id="2" creationId="{AEB2E9C0-E40E-690A-26EC-3625692B6E80}"/>
          </ac:spMkLst>
        </pc:spChg>
        <pc:spChg chg="mod">
          <ac:chgData name="Steven Keith Platt" userId="31b677a9-7d13-4394-9b56-9b3d89389cfd" providerId="ADAL" clId="{D164088C-F3D4-42E6-9DD8-14975A0815F0}" dt="2023-09-07T00:39:38.818" v="9428" actId="6549"/>
          <ac:spMkLst>
            <pc:docMk/>
            <pc:sldMk cId="1651530453" sldId="363"/>
            <ac:spMk id="3" creationId="{D914A5F8-7E02-424B-B8BC-5058027F24BD}"/>
          </ac:spMkLst>
        </pc:spChg>
        <pc:spChg chg="add mod">
          <ac:chgData name="Steven Keith Platt" userId="31b677a9-7d13-4394-9b56-9b3d89389cfd" providerId="ADAL" clId="{D164088C-F3D4-42E6-9DD8-14975A0815F0}" dt="2023-09-07T00:37:53.377" v="9413" actId="2711"/>
          <ac:spMkLst>
            <pc:docMk/>
            <pc:sldMk cId="1651530453" sldId="363"/>
            <ac:spMk id="5" creationId="{292CC88F-5AB5-CEF2-2A30-82FF9874C527}"/>
          </ac:spMkLst>
        </pc:spChg>
        <pc:picChg chg="add mod">
          <ac:chgData name="Steven Keith Platt" userId="31b677a9-7d13-4394-9b56-9b3d89389cfd" providerId="ADAL" clId="{D164088C-F3D4-42E6-9DD8-14975A0815F0}" dt="2023-09-11T23:05:39.497" v="15158" actId="14100"/>
          <ac:picMkLst>
            <pc:docMk/>
            <pc:sldMk cId="1651530453" sldId="363"/>
            <ac:picMk id="6" creationId="{7046CA95-E26F-0B27-CBE3-877D67962BDE}"/>
          </ac:picMkLst>
        </pc:picChg>
        <pc:picChg chg="add mod">
          <ac:chgData name="Steven Keith Platt" userId="31b677a9-7d13-4394-9b56-9b3d89389cfd" providerId="ADAL" clId="{D164088C-F3D4-42E6-9DD8-14975A0815F0}" dt="2023-09-11T23:05:23.763" v="15154" actId="14100"/>
          <ac:picMkLst>
            <pc:docMk/>
            <pc:sldMk cId="1651530453" sldId="363"/>
            <ac:picMk id="2050" creationId="{F5AE4613-B0C2-ED1D-0C01-8ACC95BF700B}"/>
          </ac:picMkLst>
        </pc:picChg>
      </pc:sldChg>
      <pc:sldChg chg="del">
        <pc:chgData name="Steven Keith Platt" userId="31b677a9-7d13-4394-9b56-9b3d89389cfd" providerId="ADAL" clId="{D164088C-F3D4-42E6-9DD8-14975A0815F0}" dt="2023-09-08T21:31:34.468" v="10665" actId="2696"/>
        <pc:sldMkLst>
          <pc:docMk/>
          <pc:sldMk cId="1677092432" sldId="364"/>
        </pc:sldMkLst>
      </pc:sldChg>
      <pc:sldChg chg="del">
        <pc:chgData name="Steven Keith Platt" userId="31b677a9-7d13-4394-9b56-9b3d89389cfd" providerId="ADAL" clId="{D164088C-F3D4-42E6-9DD8-14975A0815F0}" dt="2023-09-08T21:31:31.268" v="10664" actId="2696"/>
        <pc:sldMkLst>
          <pc:docMk/>
          <pc:sldMk cId="3932059104" sldId="365"/>
        </pc:sldMkLst>
      </pc:sldChg>
      <pc:sldChg chg="addSp delSp modSp del mod">
        <pc:chgData name="Steven Keith Platt" userId="31b677a9-7d13-4394-9b56-9b3d89389cfd" providerId="ADAL" clId="{D164088C-F3D4-42E6-9DD8-14975A0815F0}" dt="2023-09-08T21:31:28.227" v="10663" actId="2696"/>
        <pc:sldMkLst>
          <pc:docMk/>
          <pc:sldMk cId="2536269276" sldId="366"/>
        </pc:sldMkLst>
        <pc:spChg chg="add del mod">
          <ac:chgData name="Steven Keith Platt" userId="31b677a9-7d13-4394-9b56-9b3d89389cfd" providerId="ADAL" clId="{D164088C-F3D4-42E6-9DD8-14975A0815F0}" dt="2023-09-08T21:27:45.201" v="10654" actId="21"/>
          <ac:spMkLst>
            <pc:docMk/>
            <pc:sldMk cId="2536269276" sldId="366"/>
            <ac:spMk id="5" creationId="{DC91E7EA-00BC-23FD-1D47-50513B2E01F4}"/>
          </ac:spMkLst>
        </pc:spChg>
      </pc:sldChg>
      <pc:sldChg chg="del">
        <pc:chgData name="Steven Keith Platt" userId="31b677a9-7d13-4394-9b56-9b3d89389cfd" providerId="ADAL" clId="{D164088C-F3D4-42E6-9DD8-14975A0815F0}" dt="2023-09-08T22:13:23.326" v="10825" actId="2696"/>
        <pc:sldMkLst>
          <pc:docMk/>
          <pc:sldMk cId="4120457024" sldId="367"/>
        </pc:sldMkLst>
      </pc:sldChg>
      <pc:sldChg chg="del">
        <pc:chgData name="Steven Keith Platt" userId="31b677a9-7d13-4394-9b56-9b3d89389cfd" providerId="ADAL" clId="{D164088C-F3D4-42E6-9DD8-14975A0815F0}" dt="2023-09-08T22:13:20.213" v="10824" actId="2696"/>
        <pc:sldMkLst>
          <pc:docMk/>
          <pc:sldMk cId="1138374679" sldId="368"/>
        </pc:sldMkLst>
      </pc:sldChg>
      <pc:sldChg chg="modSp del mod">
        <pc:chgData name="Steven Keith Platt" userId="31b677a9-7d13-4394-9b56-9b3d89389cfd" providerId="ADAL" clId="{D164088C-F3D4-42E6-9DD8-14975A0815F0}" dt="2023-09-10T16:21:29.926" v="12420" actId="2696"/>
        <pc:sldMkLst>
          <pc:docMk/>
          <pc:sldMk cId="3392220453" sldId="369"/>
        </pc:sldMkLst>
        <pc:spChg chg="mod">
          <ac:chgData name="Steven Keith Platt" userId="31b677a9-7d13-4394-9b56-9b3d89389cfd" providerId="ADAL" clId="{D164088C-F3D4-42E6-9DD8-14975A0815F0}" dt="2023-09-09T01:05:29.208" v="12108" actId="255"/>
          <ac:spMkLst>
            <pc:docMk/>
            <pc:sldMk cId="3392220453" sldId="369"/>
            <ac:spMk id="2" creationId="{AEB2E9C0-E40E-690A-26EC-3625692B6E80}"/>
          </ac:spMkLst>
        </pc:spChg>
      </pc:sldChg>
      <pc:sldChg chg="modSp del mod">
        <pc:chgData name="Steven Keith Platt" userId="31b677a9-7d13-4394-9b56-9b3d89389cfd" providerId="ADAL" clId="{D164088C-F3D4-42E6-9DD8-14975A0815F0}" dt="2023-09-10T16:21:17.718" v="12418" actId="2696"/>
        <pc:sldMkLst>
          <pc:docMk/>
          <pc:sldMk cId="814177869" sldId="370"/>
        </pc:sldMkLst>
        <pc:spChg chg="mod">
          <ac:chgData name="Steven Keith Platt" userId="31b677a9-7d13-4394-9b56-9b3d89389cfd" providerId="ADAL" clId="{D164088C-F3D4-42E6-9DD8-14975A0815F0}" dt="2023-09-09T01:05:21.927" v="12107" actId="255"/>
          <ac:spMkLst>
            <pc:docMk/>
            <pc:sldMk cId="814177869" sldId="370"/>
            <ac:spMk id="2" creationId="{AEB2E9C0-E40E-690A-26EC-3625692B6E80}"/>
          </ac:spMkLst>
        </pc:spChg>
      </pc:sldChg>
      <pc:sldChg chg="modSp del mod">
        <pc:chgData name="Steven Keith Platt" userId="31b677a9-7d13-4394-9b56-9b3d89389cfd" providerId="ADAL" clId="{D164088C-F3D4-42E6-9DD8-14975A0815F0}" dt="2023-09-10T16:21:09.050" v="12416" actId="2696"/>
        <pc:sldMkLst>
          <pc:docMk/>
          <pc:sldMk cId="690843772" sldId="371"/>
        </pc:sldMkLst>
        <pc:spChg chg="mod">
          <ac:chgData name="Steven Keith Platt" userId="31b677a9-7d13-4394-9b56-9b3d89389cfd" providerId="ADAL" clId="{D164088C-F3D4-42E6-9DD8-14975A0815F0}" dt="2023-09-09T01:05:14.261" v="12106" actId="255"/>
          <ac:spMkLst>
            <pc:docMk/>
            <pc:sldMk cId="690843772" sldId="371"/>
            <ac:spMk id="2" creationId="{AEB2E9C0-E40E-690A-26EC-3625692B6E80}"/>
          </ac:spMkLst>
        </pc:spChg>
      </pc:sldChg>
      <pc:sldChg chg="modSp del mod">
        <pc:chgData name="Steven Keith Platt" userId="31b677a9-7d13-4394-9b56-9b3d89389cfd" providerId="ADAL" clId="{D164088C-F3D4-42E6-9DD8-14975A0815F0}" dt="2023-09-09T01:30:06.008" v="12190" actId="2696"/>
        <pc:sldMkLst>
          <pc:docMk/>
          <pc:sldMk cId="825264427" sldId="372"/>
        </pc:sldMkLst>
        <pc:spChg chg="mod">
          <ac:chgData name="Steven Keith Platt" userId="31b677a9-7d13-4394-9b56-9b3d89389cfd" providerId="ADAL" clId="{D164088C-F3D4-42E6-9DD8-14975A0815F0}" dt="2023-09-09T01:01:26.121" v="12086" actId="255"/>
          <ac:spMkLst>
            <pc:docMk/>
            <pc:sldMk cId="825264427" sldId="372"/>
            <ac:spMk id="2" creationId="{AEB2E9C0-E40E-690A-26EC-3625692B6E80}"/>
          </ac:spMkLst>
        </pc:spChg>
        <pc:spChg chg="mod">
          <ac:chgData name="Steven Keith Platt" userId="31b677a9-7d13-4394-9b56-9b3d89389cfd" providerId="ADAL" clId="{D164088C-F3D4-42E6-9DD8-14975A0815F0}" dt="2023-09-07T01:23:47.070" v="10085" actId="6549"/>
          <ac:spMkLst>
            <pc:docMk/>
            <pc:sldMk cId="825264427" sldId="372"/>
            <ac:spMk id="5" creationId="{00E3E152-CCE1-976E-2E85-095334F9382F}"/>
          </ac:spMkLst>
        </pc:spChg>
      </pc:sldChg>
      <pc:sldChg chg="del">
        <pc:chgData name="Steven Keith Platt" userId="31b677a9-7d13-4394-9b56-9b3d89389cfd" providerId="ADAL" clId="{D164088C-F3D4-42E6-9DD8-14975A0815F0}" dt="2023-09-07T01:32:22.623" v="10134" actId="2696"/>
        <pc:sldMkLst>
          <pc:docMk/>
          <pc:sldMk cId="3805054114" sldId="373"/>
        </pc:sldMkLst>
      </pc:sldChg>
      <pc:sldChg chg="addSp delSp modSp mod">
        <pc:chgData name="Steven Keith Platt" userId="31b677a9-7d13-4394-9b56-9b3d89389cfd" providerId="ADAL" clId="{D164088C-F3D4-42E6-9DD8-14975A0815F0}" dt="2023-09-12T14:28:00.194" v="15222" actId="1076"/>
        <pc:sldMkLst>
          <pc:docMk/>
          <pc:sldMk cId="3633749517" sldId="374"/>
        </pc:sldMkLst>
        <pc:spChg chg="mod">
          <ac:chgData name="Steven Keith Platt" userId="31b677a9-7d13-4394-9b56-9b3d89389cfd" providerId="ADAL" clId="{D164088C-F3D4-42E6-9DD8-14975A0815F0}" dt="2023-09-09T01:03:44.455" v="12097" actId="255"/>
          <ac:spMkLst>
            <pc:docMk/>
            <pc:sldMk cId="3633749517" sldId="374"/>
            <ac:spMk id="2" creationId="{AEB2E9C0-E40E-690A-26EC-3625692B6E80}"/>
          </ac:spMkLst>
        </pc:spChg>
        <pc:spChg chg="mod">
          <ac:chgData name="Steven Keith Platt" userId="31b677a9-7d13-4394-9b56-9b3d89389cfd" providerId="ADAL" clId="{D164088C-F3D4-42E6-9DD8-14975A0815F0}" dt="2023-09-07T23:14:57.788" v="10431" actId="27636"/>
          <ac:spMkLst>
            <pc:docMk/>
            <pc:sldMk cId="3633749517" sldId="374"/>
            <ac:spMk id="3" creationId="{D914A5F8-7E02-424B-B8BC-5058027F24BD}"/>
          </ac:spMkLst>
        </pc:spChg>
        <pc:spChg chg="add mod">
          <ac:chgData name="Steven Keith Platt" userId="31b677a9-7d13-4394-9b56-9b3d89389cfd" providerId="ADAL" clId="{D164088C-F3D4-42E6-9DD8-14975A0815F0}" dt="2023-09-11T22:57:02.741" v="15135" actId="14100"/>
          <ac:spMkLst>
            <pc:docMk/>
            <pc:sldMk cId="3633749517" sldId="374"/>
            <ac:spMk id="6" creationId="{71A7C421-4E37-01CC-C2CB-7B08B2BFF836}"/>
          </ac:spMkLst>
        </pc:spChg>
        <pc:picChg chg="add mod">
          <ac:chgData name="Steven Keith Platt" userId="31b677a9-7d13-4394-9b56-9b3d89389cfd" providerId="ADAL" clId="{D164088C-F3D4-42E6-9DD8-14975A0815F0}" dt="2023-09-12T14:28:00.194" v="15222" actId="1076"/>
          <ac:picMkLst>
            <pc:docMk/>
            <pc:sldMk cId="3633749517" sldId="374"/>
            <ac:picMk id="5" creationId="{928EDD6E-D580-1631-4530-5E0E6330F17C}"/>
          </ac:picMkLst>
        </pc:picChg>
        <pc:picChg chg="add mod">
          <ac:chgData name="Steven Keith Platt" userId="31b677a9-7d13-4394-9b56-9b3d89389cfd" providerId="ADAL" clId="{D164088C-F3D4-42E6-9DD8-14975A0815F0}" dt="2023-09-12T14:27:35.115" v="15221" actId="14100"/>
          <ac:picMkLst>
            <pc:docMk/>
            <pc:sldMk cId="3633749517" sldId="374"/>
            <ac:picMk id="7" creationId="{3A9F8E99-B43E-3010-3C28-E2E4E1201988}"/>
          </ac:picMkLst>
        </pc:picChg>
        <pc:picChg chg="add del mod">
          <ac:chgData name="Steven Keith Platt" userId="31b677a9-7d13-4394-9b56-9b3d89389cfd" providerId="ADAL" clId="{D164088C-F3D4-42E6-9DD8-14975A0815F0}" dt="2023-09-07T22:59:24.367" v="10406" actId="21"/>
          <ac:picMkLst>
            <pc:docMk/>
            <pc:sldMk cId="3633749517" sldId="374"/>
            <ac:picMk id="8" creationId="{289B82E3-8944-46E0-DB84-A65BF62B688E}"/>
          </ac:picMkLst>
        </pc:picChg>
      </pc:sldChg>
      <pc:sldChg chg="addSp modSp mod ord modAnim">
        <pc:chgData name="Steven Keith Platt" userId="31b677a9-7d13-4394-9b56-9b3d89389cfd" providerId="ADAL" clId="{D164088C-F3D4-42E6-9DD8-14975A0815F0}" dt="2023-09-10T16:18:54.455" v="12399" actId="14100"/>
        <pc:sldMkLst>
          <pc:docMk/>
          <pc:sldMk cId="3932297360" sldId="375"/>
        </pc:sldMkLst>
        <pc:spChg chg="mod">
          <ac:chgData name="Steven Keith Platt" userId="31b677a9-7d13-4394-9b56-9b3d89389cfd" providerId="ADAL" clId="{D164088C-F3D4-42E6-9DD8-14975A0815F0}" dt="2023-09-09T01:03:35.160" v="12096" actId="255"/>
          <ac:spMkLst>
            <pc:docMk/>
            <pc:sldMk cId="3932297360" sldId="375"/>
            <ac:spMk id="2" creationId="{AEB2E9C0-E40E-690A-26EC-3625692B6E80}"/>
          </ac:spMkLst>
        </pc:spChg>
        <pc:spChg chg="mod">
          <ac:chgData name="Steven Keith Platt" userId="31b677a9-7d13-4394-9b56-9b3d89389cfd" providerId="ADAL" clId="{D164088C-F3D4-42E6-9DD8-14975A0815F0}" dt="2023-09-07T02:58:01.616" v="10139" actId="27636"/>
          <ac:spMkLst>
            <pc:docMk/>
            <pc:sldMk cId="3932297360" sldId="375"/>
            <ac:spMk id="3" creationId="{D914A5F8-7E02-424B-B8BC-5058027F24BD}"/>
          </ac:spMkLst>
        </pc:spChg>
        <pc:spChg chg="add mod">
          <ac:chgData name="Steven Keith Platt" userId="31b677a9-7d13-4394-9b56-9b3d89389cfd" providerId="ADAL" clId="{D164088C-F3D4-42E6-9DD8-14975A0815F0}" dt="2023-09-07T23:28:01.794" v="10458" actId="14100"/>
          <ac:spMkLst>
            <pc:docMk/>
            <pc:sldMk cId="3932297360" sldId="375"/>
            <ac:spMk id="5" creationId="{2EB80171-8872-871C-4F32-662DE907C274}"/>
          </ac:spMkLst>
        </pc:spChg>
        <pc:picChg chg="add mod">
          <ac:chgData name="Steven Keith Platt" userId="31b677a9-7d13-4394-9b56-9b3d89389cfd" providerId="ADAL" clId="{D164088C-F3D4-42E6-9DD8-14975A0815F0}" dt="2023-09-07T22:50:14.811" v="10404" actId="14100"/>
          <ac:picMkLst>
            <pc:docMk/>
            <pc:sldMk cId="3932297360" sldId="375"/>
            <ac:picMk id="4" creationId="{2CFB0CFB-EE0D-2129-97A4-E122A2E301FF}"/>
          </ac:picMkLst>
        </pc:picChg>
        <pc:picChg chg="add mod">
          <ac:chgData name="Steven Keith Platt" userId="31b677a9-7d13-4394-9b56-9b3d89389cfd" providerId="ADAL" clId="{D164088C-F3D4-42E6-9DD8-14975A0815F0}" dt="2023-09-10T16:18:54.455" v="12399" actId="14100"/>
          <ac:picMkLst>
            <pc:docMk/>
            <pc:sldMk cId="3932297360" sldId="375"/>
            <ac:picMk id="7" creationId="{D7D06B37-B446-ED4E-EF81-AD9F8E8A8E01}"/>
          </ac:picMkLst>
        </pc:picChg>
        <pc:picChg chg="add mod">
          <ac:chgData name="Steven Keith Platt" userId="31b677a9-7d13-4394-9b56-9b3d89389cfd" providerId="ADAL" clId="{D164088C-F3D4-42E6-9DD8-14975A0815F0}" dt="2023-09-08T21:12:08.451" v="10608" actId="14100"/>
          <ac:picMkLst>
            <pc:docMk/>
            <pc:sldMk cId="3932297360" sldId="375"/>
            <ac:picMk id="3074" creationId="{C49BDD5C-EE60-5BD5-DADF-358D9E69330B}"/>
          </ac:picMkLst>
        </pc:picChg>
      </pc:sldChg>
      <pc:sldChg chg="del">
        <pc:chgData name="Steven Keith Platt" userId="31b677a9-7d13-4394-9b56-9b3d89389cfd" providerId="ADAL" clId="{D164088C-F3D4-42E6-9DD8-14975A0815F0}" dt="2023-09-07T23:35:15.986" v="10467" actId="2696"/>
        <pc:sldMkLst>
          <pc:docMk/>
          <pc:sldMk cId="2983808475" sldId="376"/>
        </pc:sldMkLst>
      </pc:sldChg>
      <pc:sldChg chg="addSp modSp mod">
        <pc:chgData name="Steven Keith Platt" userId="31b677a9-7d13-4394-9b56-9b3d89389cfd" providerId="ADAL" clId="{D164088C-F3D4-42E6-9DD8-14975A0815F0}" dt="2023-09-12T14:29:34.328" v="15225" actId="14100"/>
        <pc:sldMkLst>
          <pc:docMk/>
          <pc:sldMk cId="87370217" sldId="377"/>
        </pc:sldMkLst>
        <pc:spChg chg="mod">
          <ac:chgData name="Steven Keith Platt" userId="31b677a9-7d13-4394-9b56-9b3d89389cfd" providerId="ADAL" clId="{D164088C-F3D4-42E6-9DD8-14975A0815F0}" dt="2023-09-09T01:03:59.339" v="12098" actId="255"/>
          <ac:spMkLst>
            <pc:docMk/>
            <pc:sldMk cId="87370217" sldId="377"/>
            <ac:spMk id="2" creationId="{AEB2E9C0-E40E-690A-26EC-3625692B6E80}"/>
          </ac:spMkLst>
        </pc:spChg>
        <pc:spChg chg="mod">
          <ac:chgData name="Steven Keith Platt" userId="31b677a9-7d13-4394-9b56-9b3d89389cfd" providerId="ADAL" clId="{D164088C-F3D4-42E6-9DD8-14975A0815F0}" dt="2023-09-10T17:29:57.326" v="12998" actId="14100"/>
          <ac:spMkLst>
            <pc:docMk/>
            <pc:sldMk cId="87370217" sldId="377"/>
            <ac:spMk id="3" creationId="{D914A5F8-7E02-424B-B8BC-5058027F24BD}"/>
          </ac:spMkLst>
        </pc:spChg>
        <pc:spChg chg="add mod">
          <ac:chgData name="Steven Keith Platt" userId="31b677a9-7d13-4394-9b56-9b3d89389cfd" providerId="ADAL" clId="{D164088C-F3D4-42E6-9DD8-14975A0815F0}" dt="2023-09-07T23:21:18.750" v="10444" actId="14100"/>
          <ac:spMkLst>
            <pc:docMk/>
            <pc:sldMk cId="87370217" sldId="377"/>
            <ac:spMk id="4" creationId="{4700DBE4-6CC1-944D-8692-C2A7F0432849}"/>
          </ac:spMkLst>
        </pc:spChg>
        <pc:picChg chg="add mod">
          <ac:chgData name="Steven Keith Platt" userId="31b677a9-7d13-4394-9b56-9b3d89389cfd" providerId="ADAL" clId="{D164088C-F3D4-42E6-9DD8-14975A0815F0}" dt="2023-09-07T23:19:19.980" v="10438" actId="14100"/>
          <ac:picMkLst>
            <pc:docMk/>
            <pc:sldMk cId="87370217" sldId="377"/>
            <ac:picMk id="5" creationId="{1713148A-E8FE-1FB7-E4A8-D848467CA78D}"/>
          </ac:picMkLst>
        </pc:picChg>
        <pc:picChg chg="add mod modCrop">
          <ac:chgData name="Steven Keith Platt" userId="31b677a9-7d13-4394-9b56-9b3d89389cfd" providerId="ADAL" clId="{D164088C-F3D4-42E6-9DD8-14975A0815F0}" dt="2023-09-07T23:19:45.243" v="10441" actId="732"/>
          <ac:picMkLst>
            <pc:docMk/>
            <pc:sldMk cId="87370217" sldId="377"/>
            <ac:picMk id="7" creationId="{59ABE194-DED6-853B-B3F1-40C43C108620}"/>
          </ac:picMkLst>
        </pc:picChg>
        <pc:picChg chg="add mod">
          <ac:chgData name="Steven Keith Platt" userId="31b677a9-7d13-4394-9b56-9b3d89389cfd" providerId="ADAL" clId="{D164088C-F3D4-42E6-9DD8-14975A0815F0}" dt="2023-09-12T14:29:34.328" v="15225" actId="14100"/>
          <ac:picMkLst>
            <pc:docMk/>
            <pc:sldMk cId="87370217" sldId="377"/>
            <ac:picMk id="8" creationId="{CA92A69B-C975-9B02-8696-D23F65073030}"/>
          </ac:picMkLst>
        </pc:picChg>
        <pc:picChg chg="add mod">
          <ac:chgData name="Steven Keith Platt" userId="31b677a9-7d13-4394-9b56-9b3d89389cfd" providerId="ADAL" clId="{D164088C-F3D4-42E6-9DD8-14975A0815F0}" dt="2023-09-12T14:29:20.547" v="15223" actId="14100"/>
          <ac:picMkLst>
            <pc:docMk/>
            <pc:sldMk cId="87370217" sldId="377"/>
            <ac:picMk id="9" creationId="{DFD057A7-19D3-9BC8-F4BC-A4951C831863}"/>
          </ac:picMkLst>
        </pc:picChg>
      </pc:sldChg>
      <pc:sldChg chg="addSp modSp mod">
        <pc:chgData name="Steven Keith Platt" userId="31b677a9-7d13-4394-9b56-9b3d89389cfd" providerId="ADAL" clId="{D164088C-F3D4-42E6-9DD8-14975A0815F0}" dt="2023-09-10T17:24:24.132" v="12994" actId="14100"/>
        <pc:sldMkLst>
          <pc:docMk/>
          <pc:sldMk cId="2830466553" sldId="378"/>
        </pc:sldMkLst>
        <pc:spChg chg="mod">
          <ac:chgData name="Steven Keith Platt" userId="31b677a9-7d13-4394-9b56-9b3d89389cfd" providerId="ADAL" clId="{D164088C-F3D4-42E6-9DD8-14975A0815F0}" dt="2023-09-09T01:04:44.879" v="12103" actId="255"/>
          <ac:spMkLst>
            <pc:docMk/>
            <pc:sldMk cId="2830466553" sldId="378"/>
            <ac:spMk id="2" creationId="{AEB2E9C0-E40E-690A-26EC-3625692B6E80}"/>
          </ac:spMkLst>
        </pc:spChg>
        <pc:spChg chg="mod">
          <ac:chgData name="Steven Keith Platt" userId="31b677a9-7d13-4394-9b56-9b3d89389cfd" providerId="ADAL" clId="{D164088C-F3D4-42E6-9DD8-14975A0815F0}" dt="2023-09-10T17:05:39.984" v="12854" actId="27636"/>
          <ac:spMkLst>
            <pc:docMk/>
            <pc:sldMk cId="2830466553" sldId="378"/>
            <ac:spMk id="3" creationId="{D914A5F8-7E02-424B-B8BC-5058027F24BD}"/>
          </ac:spMkLst>
        </pc:spChg>
        <pc:spChg chg="add mod">
          <ac:chgData name="Steven Keith Platt" userId="31b677a9-7d13-4394-9b56-9b3d89389cfd" providerId="ADAL" clId="{D164088C-F3D4-42E6-9DD8-14975A0815F0}" dt="2023-09-10T17:24:24.132" v="12994" actId="14100"/>
          <ac:spMkLst>
            <pc:docMk/>
            <pc:sldMk cId="2830466553" sldId="378"/>
            <ac:spMk id="5" creationId="{0FA5A651-04F7-3021-CD34-7FBA75555A3E}"/>
          </ac:spMkLst>
        </pc:spChg>
      </pc:sldChg>
      <pc:sldChg chg="addSp modSp del mod">
        <pc:chgData name="Steven Keith Platt" userId="31b677a9-7d13-4394-9b56-9b3d89389cfd" providerId="ADAL" clId="{D164088C-F3D4-42E6-9DD8-14975A0815F0}" dt="2023-09-07T23:35:09.826" v="10466" actId="2696"/>
        <pc:sldMkLst>
          <pc:docMk/>
          <pc:sldMk cId="4151972520" sldId="378"/>
        </pc:sldMkLst>
        <pc:picChg chg="add mod">
          <ac:chgData name="Steven Keith Platt" userId="31b677a9-7d13-4394-9b56-9b3d89389cfd" providerId="ADAL" clId="{D164088C-F3D4-42E6-9DD8-14975A0815F0}" dt="2023-09-07T03:18:30.356" v="10174" actId="1076"/>
          <ac:picMkLst>
            <pc:docMk/>
            <pc:sldMk cId="4151972520" sldId="378"/>
            <ac:picMk id="5" creationId="{D65E8450-5C01-7E78-AC8E-495905DD146F}"/>
          </ac:picMkLst>
        </pc:picChg>
      </pc:sldChg>
      <pc:sldChg chg="addSp modSp mod">
        <pc:chgData name="Steven Keith Platt" userId="31b677a9-7d13-4394-9b56-9b3d89389cfd" providerId="ADAL" clId="{D164088C-F3D4-42E6-9DD8-14975A0815F0}" dt="2023-09-12T14:39:39.340" v="15387" actId="6549"/>
        <pc:sldMkLst>
          <pc:docMk/>
          <pc:sldMk cId="1566614522" sldId="379"/>
        </pc:sldMkLst>
        <pc:spChg chg="mod">
          <ac:chgData name="Steven Keith Platt" userId="31b677a9-7d13-4394-9b56-9b3d89389cfd" providerId="ADAL" clId="{D164088C-F3D4-42E6-9DD8-14975A0815F0}" dt="2023-09-09T01:04:53.485" v="12104" actId="255"/>
          <ac:spMkLst>
            <pc:docMk/>
            <pc:sldMk cId="1566614522" sldId="379"/>
            <ac:spMk id="2" creationId="{AEB2E9C0-E40E-690A-26EC-3625692B6E80}"/>
          </ac:spMkLst>
        </pc:spChg>
        <pc:spChg chg="mod">
          <ac:chgData name="Steven Keith Platt" userId="31b677a9-7d13-4394-9b56-9b3d89389cfd" providerId="ADAL" clId="{D164088C-F3D4-42E6-9DD8-14975A0815F0}" dt="2023-09-10T18:13:18.130" v="13741" actId="27636"/>
          <ac:spMkLst>
            <pc:docMk/>
            <pc:sldMk cId="1566614522" sldId="379"/>
            <ac:spMk id="3" creationId="{D914A5F8-7E02-424B-B8BC-5058027F24BD}"/>
          </ac:spMkLst>
        </pc:spChg>
        <pc:spChg chg="add mod">
          <ac:chgData name="Steven Keith Platt" userId="31b677a9-7d13-4394-9b56-9b3d89389cfd" providerId="ADAL" clId="{D164088C-F3D4-42E6-9DD8-14975A0815F0}" dt="2023-09-12T14:39:39.340" v="15387" actId="6549"/>
          <ac:spMkLst>
            <pc:docMk/>
            <pc:sldMk cId="1566614522" sldId="379"/>
            <ac:spMk id="5" creationId="{52F26811-6845-B092-1E4A-857720601029}"/>
          </ac:spMkLst>
        </pc:spChg>
      </pc:sldChg>
      <pc:sldChg chg="modSp del mod">
        <pc:chgData name="Steven Keith Platt" userId="31b677a9-7d13-4394-9b56-9b3d89389cfd" providerId="ADAL" clId="{D164088C-F3D4-42E6-9DD8-14975A0815F0}" dt="2023-09-10T22:18:58.809" v="14844" actId="2696"/>
        <pc:sldMkLst>
          <pc:docMk/>
          <pc:sldMk cId="297457563" sldId="380"/>
        </pc:sldMkLst>
        <pc:spChg chg="mod">
          <ac:chgData name="Steven Keith Platt" userId="31b677a9-7d13-4394-9b56-9b3d89389cfd" providerId="ADAL" clId="{D164088C-F3D4-42E6-9DD8-14975A0815F0}" dt="2023-09-08T23:25:14.718" v="10967" actId="255"/>
          <ac:spMkLst>
            <pc:docMk/>
            <pc:sldMk cId="297457563" sldId="380"/>
            <ac:spMk id="2" creationId="{AEB2E9C0-E40E-690A-26EC-3625692B6E80}"/>
          </ac:spMkLst>
        </pc:spChg>
      </pc:sldChg>
      <pc:sldChg chg="addSp delSp modSp mod">
        <pc:chgData name="Steven Keith Platt" userId="31b677a9-7d13-4394-9b56-9b3d89389cfd" providerId="ADAL" clId="{D164088C-F3D4-42E6-9DD8-14975A0815F0}" dt="2023-09-10T22:55:14.728" v="14955" actId="26606"/>
        <pc:sldMkLst>
          <pc:docMk/>
          <pc:sldMk cId="891404831" sldId="381"/>
        </pc:sldMkLst>
        <pc:spChg chg="mod">
          <ac:chgData name="Steven Keith Platt" userId="31b677a9-7d13-4394-9b56-9b3d89389cfd" providerId="ADAL" clId="{D164088C-F3D4-42E6-9DD8-14975A0815F0}" dt="2023-09-10T22:55:14.728" v="14955" actId="26606"/>
          <ac:spMkLst>
            <pc:docMk/>
            <pc:sldMk cId="891404831" sldId="381"/>
            <ac:spMk id="2" creationId="{AEB2E9C0-E40E-690A-26EC-3625692B6E80}"/>
          </ac:spMkLst>
        </pc:spChg>
        <pc:spChg chg="del mod">
          <ac:chgData name="Steven Keith Platt" userId="31b677a9-7d13-4394-9b56-9b3d89389cfd" providerId="ADAL" clId="{D164088C-F3D4-42E6-9DD8-14975A0815F0}" dt="2023-09-10T22:55:14.728" v="14955" actId="26606"/>
          <ac:spMkLst>
            <pc:docMk/>
            <pc:sldMk cId="891404831" sldId="381"/>
            <ac:spMk id="3" creationId="{D914A5F8-7E02-424B-B8BC-5058027F24BD}"/>
          </ac:spMkLst>
        </pc:spChg>
        <pc:graphicFrameChg chg="add">
          <ac:chgData name="Steven Keith Platt" userId="31b677a9-7d13-4394-9b56-9b3d89389cfd" providerId="ADAL" clId="{D164088C-F3D4-42E6-9DD8-14975A0815F0}" dt="2023-09-10T22:55:14.728" v="14955" actId="26606"/>
          <ac:graphicFrameMkLst>
            <pc:docMk/>
            <pc:sldMk cId="891404831" sldId="381"/>
            <ac:graphicFrameMk id="5" creationId="{22E66C77-D4FE-7504-7E51-5B0B9674387A}"/>
          </ac:graphicFrameMkLst>
        </pc:graphicFrameChg>
      </pc:sldChg>
      <pc:sldChg chg="addSp delSp modSp mod">
        <pc:chgData name="Steven Keith Platt" userId="31b677a9-7d13-4394-9b56-9b3d89389cfd" providerId="ADAL" clId="{D164088C-F3D4-42E6-9DD8-14975A0815F0}" dt="2023-09-11T22:26:28.057" v="15012" actId="14100"/>
        <pc:sldMkLst>
          <pc:docMk/>
          <pc:sldMk cId="1167023346" sldId="382"/>
        </pc:sldMkLst>
        <pc:spChg chg="mod">
          <ac:chgData name="Steven Keith Platt" userId="31b677a9-7d13-4394-9b56-9b3d89389cfd" providerId="ADAL" clId="{D164088C-F3D4-42E6-9DD8-14975A0815F0}" dt="2023-09-10T22:55:25.384" v="14956" actId="26606"/>
          <ac:spMkLst>
            <pc:docMk/>
            <pc:sldMk cId="1167023346" sldId="382"/>
            <ac:spMk id="2" creationId="{AEB2E9C0-E40E-690A-26EC-3625692B6E80}"/>
          </ac:spMkLst>
        </pc:spChg>
        <pc:spChg chg="del mod">
          <ac:chgData name="Steven Keith Platt" userId="31b677a9-7d13-4394-9b56-9b3d89389cfd" providerId="ADAL" clId="{D164088C-F3D4-42E6-9DD8-14975A0815F0}" dt="2023-09-10T22:55:25.384" v="14956" actId="26606"/>
          <ac:spMkLst>
            <pc:docMk/>
            <pc:sldMk cId="1167023346" sldId="382"/>
            <ac:spMk id="3" creationId="{D914A5F8-7E02-424B-B8BC-5058027F24BD}"/>
          </ac:spMkLst>
        </pc:spChg>
        <pc:graphicFrameChg chg="add mod">
          <ac:chgData name="Steven Keith Platt" userId="31b677a9-7d13-4394-9b56-9b3d89389cfd" providerId="ADAL" clId="{D164088C-F3D4-42E6-9DD8-14975A0815F0}" dt="2023-09-11T22:26:28.057" v="15012" actId="14100"/>
          <ac:graphicFrameMkLst>
            <pc:docMk/>
            <pc:sldMk cId="1167023346" sldId="382"/>
            <ac:graphicFrameMk id="5" creationId="{9D0CA0F8-9397-9F45-CB27-229EB026D0AF}"/>
          </ac:graphicFrameMkLst>
        </pc:graphicFrameChg>
      </pc:sldChg>
      <pc:sldChg chg="modSp del mod">
        <pc:chgData name="Steven Keith Platt" userId="31b677a9-7d13-4394-9b56-9b3d89389cfd" providerId="ADAL" clId="{D164088C-F3D4-42E6-9DD8-14975A0815F0}" dt="2023-09-10T17:03:00.020" v="12844" actId="2696"/>
        <pc:sldMkLst>
          <pc:docMk/>
          <pc:sldMk cId="3689613100" sldId="383"/>
        </pc:sldMkLst>
        <pc:spChg chg="mod">
          <ac:chgData name="Steven Keith Platt" userId="31b677a9-7d13-4394-9b56-9b3d89389cfd" providerId="ADAL" clId="{D164088C-F3D4-42E6-9DD8-14975A0815F0}" dt="2023-09-08T23:31:05.524" v="11139" actId="6549"/>
          <ac:spMkLst>
            <pc:docMk/>
            <pc:sldMk cId="3689613100" sldId="383"/>
            <ac:spMk id="2" creationId="{AEB2E9C0-E40E-690A-26EC-3625692B6E80}"/>
          </ac:spMkLst>
        </pc:spChg>
      </pc:sldChg>
      <pc:sldChg chg="addSp delSp modSp mod ord">
        <pc:chgData name="Steven Keith Platt" userId="31b677a9-7d13-4394-9b56-9b3d89389cfd" providerId="ADAL" clId="{D164088C-F3D4-42E6-9DD8-14975A0815F0}" dt="2023-09-12T13:56:05.090" v="15218" actId="6549"/>
        <pc:sldMkLst>
          <pc:docMk/>
          <pc:sldMk cId="4075333871" sldId="384"/>
        </pc:sldMkLst>
        <pc:spChg chg="mod">
          <ac:chgData name="Steven Keith Platt" userId="31b677a9-7d13-4394-9b56-9b3d89389cfd" providerId="ADAL" clId="{D164088C-F3D4-42E6-9DD8-14975A0815F0}" dt="2023-09-09T01:40:16.319" v="12250" actId="27636"/>
          <ac:spMkLst>
            <pc:docMk/>
            <pc:sldMk cId="4075333871" sldId="384"/>
            <ac:spMk id="3" creationId="{D914A5F8-7E02-424B-B8BC-5058027F24BD}"/>
          </ac:spMkLst>
        </pc:spChg>
        <pc:spChg chg="del mod">
          <ac:chgData name="Steven Keith Platt" userId="31b677a9-7d13-4394-9b56-9b3d89389cfd" providerId="ADAL" clId="{D164088C-F3D4-42E6-9DD8-14975A0815F0}" dt="2023-09-09T01:31:29.116" v="12199"/>
          <ac:spMkLst>
            <pc:docMk/>
            <pc:sldMk cId="4075333871" sldId="384"/>
            <ac:spMk id="5" creationId="{00E3E152-CCE1-976E-2E85-095334F9382F}"/>
          </ac:spMkLst>
        </pc:spChg>
        <pc:spChg chg="add mod">
          <ac:chgData name="Steven Keith Platt" userId="31b677a9-7d13-4394-9b56-9b3d89389cfd" providerId="ADAL" clId="{D164088C-F3D4-42E6-9DD8-14975A0815F0}" dt="2023-09-12T13:56:05.090" v="15218" actId="6549"/>
          <ac:spMkLst>
            <pc:docMk/>
            <pc:sldMk cId="4075333871" sldId="384"/>
            <ac:spMk id="6" creationId="{21F796C2-56C5-625E-320C-7593466A3786}"/>
          </ac:spMkLst>
        </pc:spChg>
      </pc:sldChg>
      <pc:sldChg chg="addSp delSp modSp mod">
        <pc:chgData name="Steven Keith Platt" userId="31b677a9-7d13-4394-9b56-9b3d89389cfd" providerId="ADAL" clId="{D164088C-F3D4-42E6-9DD8-14975A0815F0}" dt="2023-09-09T01:54:43.312" v="12386" actId="14100"/>
        <pc:sldMkLst>
          <pc:docMk/>
          <pc:sldMk cId="336824664" sldId="385"/>
        </pc:sldMkLst>
        <pc:spChg chg="mod">
          <ac:chgData name="Steven Keith Platt" userId="31b677a9-7d13-4394-9b56-9b3d89389cfd" providerId="ADAL" clId="{D164088C-F3D4-42E6-9DD8-14975A0815F0}" dt="2023-09-09T01:54:43.312" v="12386" actId="14100"/>
          <ac:spMkLst>
            <pc:docMk/>
            <pc:sldMk cId="336824664" sldId="385"/>
            <ac:spMk id="5" creationId="{9864AAA6-CBC9-4858-B79D-9745314E05EB}"/>
          </ac:spMkLst>
        </pc:spChg>
        <pc:spChg chg="add mod">
          <ac:chgData name="Steven Keith Platt" userId="31b677a9-7d13-4394-9b56-9b3d89389cfd" providerId="ADAL" clId="{D164088C-F3D4-42E6-9DD8-14975A0815F0}" dt="2023-09-09T01:51:12.635" v="12270" actId="6549"/>
          <ac:spMkLst>
            <pc:docMk/>
            <pc:sldMk cId="336824664" sldId="385"/>
            <ac:spMk id="9" creationId="{5520ADFF-EBF8-85E4-21C6-2F40B85C6B76}"/>
          </ac:spMkLst>
        </pc:spChg>
        <pc:picChg chg="add mod">
          <ac:chgData name="Steven Keith Platt" userId="31b677a9-7d13-4394-9b56-9b3d89389cfd" providerId="ADAL" clId="{D164088C-F3D4-42E6-9DD8-14975A0815F0}" dt="2023-09-09T01:50:54.099" v="12265" actId="14100"/>
          <ac:picMkLst>
            <pc:docMk/>
            <pc:sldMk cId="336824664" sldId="385"/>
            <ac:picMk id="6" creationId="{B3E23B95-E2B0-310C-5F6A-FE12B3FD184A}"/>
          </ac:picMkLst>
        </pc:picChg>
        <pc:picChg chg="del">
          <ac:chgData name="Steven Keith Platt" userId="31b677a9-7d13-4394-9b56-9b3d89389cfd" providerId="ADAL" clId="{D164088C-F3D4-42E6-9DD8-14975A0815F0}" dt="2023-09-09T01:48:02.178" v="12254" actId="478"/>
          <ac:picMkLst>
            <pc:docMk/>
            <pc:sldMk cId="336824664" sldId="385"/>
            <ac:picMk id="7" creationId="{F5FC6845-6BA2-33B3-3CD8-09064F23AF25}"/>
          </ac:picMkLst>
        </pc:picChg>
      </pc:sldChg>
      <pc:sldChg chg="delSp del mod ord">
        <pc:chgData name="Steven Keith Platt" userId="31b677a9-7d13-4394-9b56-9b3d89389cfd" providerId="ADAL" clId="{D164088C-F3D4-42E6-9DD8-14975A0815F0}" dt="2023-09-10T19:36:24.162" v="14069" actId="2696"/>
        <pc:sldMkLst>
          <pc:docMk/>
          <pc:sldMk cId="2339003173" sldId="386"/>
        </pc:sldMkLst>
        <pc:picChg chg="del">
          <ac:chgData name="Steven Keith Platt" userId="31b677a9-7d13-4394-9b56-9b3d89389cfd" providerId="ADAL" clId="{D164088C-F3D4-42E6-9DD8-14975A0815F0}" dt="2023-09-10T16:20:52.977" v="12415" actId="478"/>
          <ac:picMkLst>
            <pc:docMk/>
            <pc:sldMk cId="2339003173" sldId="386"/>
            <ac:picMk id="5" creationId="{3EEFDF80-2516-F786-A8E2-72986040E549}"/>
          </ac:picMkLst>
        </pc:picChg>
      </pc:sldChg>
      <pc:sldChg chg="del">
        <pc:chgData name="Steven Keith Platt" userId="31b677a9-7d13-4394-9b56-9b3d89389cfd" providerId="ADAL" clId="{D164088C-F3D4-42E6-9DD8-14975A0815F0}" dt="2023-09-10T20:56:23.618" v="14774" actId="2696"/>
        <pc:sldMkLst>
          <pc:docMk/>
          <pc:sldMk cId="2572862862" sldId="387"/>
        </pc:sldMkLst>
      </pc:sldChg>
      <pc:sldChg chg="addSp delSp modSp mod ord">
        <pc:chgData name="Steven Keith Platt" userId="31b677a9-7d13-4394-9b56-9b3d89389cfd" providerId="ADAL" clId="{D164088C-F3D4-42E6-9DD8-14975A0815F0}" dt="2023-09-10T21:05:03.786" v="14786" actId="14100"/>
        <pc:sldMkLst>
          <pc:docMk/>
          <pc:sldMk cId="675606892" sldId="388"/>
        </pc:sldMkLst>
        <pc:spChg chg="del mod">
          <ac:chgData name="Steven Keith Platt" userId="31b677a9-7d13-4394-9b56-9b3d89389cfd" providerId="ADAL" clId="{D164088C-F3D4-42E6-9DD8-14975A0815F0}" dt="2023-09-10T20:52:42.172" v="14756" actId="21"/>
          <ac:spMkLst>
            <pc:docMk/>
            <pc:sldMk cId="675606892" sldId="388"/>
            <ac:spMk id="3" creationId="{D914A5F8-7E02-424B-B8BC-5058027F24BD}"/>
          </ac:spMkLst>
        </pc:spChg>
        <pc:spChg chg="del">
          <ac:chgData name="Steven Keith Platt" userId="31b677a9-7d13-4394-9b56-9b3d89389cfd" providerId="ADAL" clId="{D164088C-F3D4-42E6-9DD8-14975A0815F0}" dt="2023-09-10T20:53:29.560" v="14763" actId="21"/>
          <ac:spMkLst>
            <pc:docMk/>
            <pc:sldMk cId="675606892" sldId="388"/>
            <ac:spMk id="6" creationId="{5D426A02-7FFE-F21F-6EFB-3A6F1F49E639}"/>
          </ac:spMkLst>
        </pc:spChg>
        <pc:spChg chg="add mod">
          <ac:chgData name="Steven Keith Platt" userId="31b677a9-7d13-4394-9b56-9b3d89389cfd" providerId="ADAL" clId="{D164088C-F3D4-42E6-9DD8-14975A0815F0}" dt="2023-09-10T20:54:55.491" v="14773" actId="113"/>
          <ac:spMkLst>
            <pc:docMk/>
            <pc:sldMk cId="675606892" sldId="388"/>
            <ac:spMk id="8" creationId="{73C55697-3E7F-D7C8-2041-55654BA87C05}"/>
          </ac:spMkLst>
        </pc:spChg>
        <pc:spChg chg="add del mod">
          <ac:chgData name="Steven Keith Platt" userId="31b677a9-7d13-4394-9b56-9b3d89389cfd" providerId="ADAL" clId="{D164088C-F3D4-42E6-9DD8-14975A0815F0}" dt="2023-09-10T20:54:35.213" v="14769" actId="21"/>
          <ac:spMkLst>
            <pc:docMk/>
            <pc:sldMk cId="675606892" sldId="388"/>
            <ac:spMk id="10" creationId="{D1D3F691-37BF-CBB9-364C-93E239AD0329}"/>
          </ac:spMkLst>
        </pc:spChg>
        <pc:spChg chg="add del mod">
          <ac:chgData name="Steven Keith Platt" userId="31b677a9-7d13-4394-9b56-9b3d89389cfd" providerId="ADAL" clId="{D164088C-F3D4-42E6-9DD8-14975A0815F0}" dt="2023-09-10T20:54:47.282" v="14771" actId="21"/>
          <ac:spMkLst>
            <pc:docMk/>
            <pc:sldMk cId="675606892" sldId="388"/>
            <ac:spMk id="12" creationId="{F33F40E6-D7AC-96DA-CBA6-30B932CADF03}"/>
          </ac:spMkLst>
        </pc:spChg>
        <pc:picChg chg="add mod">
          <ac:chgData name="Steven Keith Platt" userId="31b677a9-7d13-4394-9b56-9b3d89389cfd" providerId="ADAL" clId="{D164088C-F3D4-42E6-9DD8-14975A0815F0}" dt="2023-09-10T21:04:49.111" v="14782" actId="1076"/>
          <ac:picMkLst>
            <pc:docMk/>
            <pc:sldMk cId="675606892" sldId="388"/>
            <ac:picMk id="4" creationId="{AC916842-D797-7917-0D32-21EA9275B1E9}"/>
          </ac:picMkLst>
        </pc:picChg>
        <pc:picChg chg="del">
          <ac:chgData name="Steven Keith Platt" userId="31b677a9-7d13-4394-9b56-9b3d89389cfd" providerId="ADAL" clId="{D164088C-F3D4-42E6-9DD8-14975A0815F0}" dt="2023-09-10T16:30:41.708" v="12602" actId="478"/>
          <ac:picMkLst>
            <pc:docMk/>
            <pc:sldMk cId="675606892" sldId="388"/>
            <ac:picMk id="5" creationId="{3EEFDF80-2516-F786-A8E2-72986040E549}"/>
          </ac:picMkLst>
        </pc:picChg>
        <pc:picChg chg="add mod">
          <ac:chgData name="Steven Keith Platt" userId="31b677a9-7d13-4394-9b56-9b3d89389cfd" providerId="ADAL" clId="{D164088C-F3D4-42E6-9DD8-14975A0815F0}" dt="2023-09-10T21:04:52.496" v="14783" actId="1076"/>
          <ac:picMkLst>
            <pc:docMk/>
            <pc:sldMk cId="675606892" sldId="388"/>
            <ac:picMk id="5" creationId="{BAB377FE-3A07-7C7D-25C8-5148AFF3EE8A}"/>
          </ac:picMkLst>
        </pc:picChg>
        <pc:picChg chg="add mod">
          <ac:chgData name="Steven Keith Platt" userId="31b677a9-7d13-4394-9b56-9b3d89389cfd" providerId="ADAL" clId="{D164088C-F3D4-42E6-9DD8-14975A0815F0}" dt="2023-09-10T21:05:03.786" v="14786" actId="14100"/>
          <ac:picMkLst>
            <pc:docMk/>
            <pc:sldMk cId="675606892" sldId="388"/>
            <ac:picMk id="14" creationId="{2A98EEB6-4E46-E2C1-E952-B753CD29D1AE}"/>
          </ac:picMkLst>
        </pc:picChg>
      </pc:sldChg>
      <pc:sldChg chg="add del">
        <pc:chgData name="Steven Keith Platt" userId="31b677a9-7d13-4394-9b56-9b3d89389cfd" providerId="ADAL" clId="{D164088C-F3D4-42E6-9DD8-14975A0815F0}" dt="2023-09-10T16:21:20.328" v="12419" actId="2696"/>
        <pc:sldMkLst>
          <pc:docMk/>
          <pc:sldMk cId="3469658281" sldId="388"/>
        </pc:sldMkLst>
      </pc:sldChg>
      <pc:sldChg chg="addSp delSp modSp mod">
        <pc:chgData name="Steven Keith Platt" userId="31b677a9-7d13-4394-9b56-9b3d89389cfd" providerId="ADAL" clId="{D164088C-F3D4-42E6-9DD8-14975A0815F0}" dt="2023-09-12T14:35:17.851" v="15251" actId="6549"/>
        <pc:sldMkLst>
          <pc:docMk/>
          <pc:sldMk cId="1306192037" sldId="389"/>
        </pc:sldMkLst>
        <pc:spChg chg="mod">
          <ac:chgData name="Steven Keith Platt" userId="31b677a9-7d13-4394-9b56-9b3d89389cfd" providerId="ADAL" clId="{D164088C-F3D4-42E6-9DD8-14975A0815F0}" dt="2023-09-12T14:35:17.851" v="15251" actId="6549"/>
          <ac:spMkLst>
            <pc:docMk/>
            <pc:sldMk cId="1306192037" sldId="389"/>
            <ac:spMk id="3" creationId="{D914A5F8-7E02-424B-B8BC-5058027F24BD}"/>
          </ac:spMkLst>
        </pc:spChg>
        <pc:spChg chg="add mod">
          <ac:chgData name="Steven Keith Platt" userId="31b677a9-7d13-4394-9b56-9b3d89389cfd" providerId="ADAL" clId="{D164088C-F3D4-42E6-9DD8-14975A0815F0}" dt="2023-09-11T22:22:09.656" v="15008" actId="14100"/>
          <ac:spMkLst>
            <pc:docMk/>
            <pc:sldMk cId="1306192037" sldId="389"/>
            <ac:spMk id="6" creationId="{7FCC9C0E-A1AD-7B2B-F525-60F68ED20737}"/>
          </ac:spMkLst>
        </pc:spChg>
        <pc:picChg chg="del">
          <ac:chgData name="Steven Keith Platt" userId="31b677a9-7d13-4394-9b56-9b3d89389cfd" providerId="ADAL" clId="{D164088C-F3D4-42E6-9DD8-14975A0815F0}" dt="2023-09-10T17:13:58.610" v="12877" actId="478"/>
          <ac:picMkLst>
            <pc:docMk/>
            <pc:sldMk cId="1306192037" sldId="389"/>
            <ac:picMk id="5" creationId="{39F62696-900E-2596-5B39-E5C52D4EFE40}"/>
          </ac:picMkLst>
        </pc:picChg>
      </pc:sldChg>
      <pc:sldChg chg="delSp modSp mod">
        <pc:chgData name="Steven Keith Platt" userId="31b677a9-7d13-4394-9b56-9b3d89389cfd" providerId="ADAL" clId="{D164088C-F3D4-42E6-9DD8-14975A0815F0}" dt="2023-09-10T22:51:07.583" v="14946"/>
        <pc:sldMkLst>
          <pc:docMk/>
          <pc:sldMk cId="1439689988" sldId="390"/>
        </pc:sldMkLst>
        <pc:spChg chg="mod">
          <ac:chgData name="Steven Keith Platt" userId="31b677a9-7d13-4394-9b56-9b3d89389cfd" providerId="ADAL" clId="{D164088C-F3D4-42E6-9DD8-14975A0815F0}" dt="2023-09-10T22:51:07.583" v="14946"/>
          <ac:spMkLst>
            <pc:docMk/>
            <pc:sldMk cId="1439689988" sldId="390"/>
            <ac:spMk id="3" creationId="{D914A5F8-7E02-424B-B8BC-5058027F24BD}"/>
          </ac:spMkLst>
        </pc:spChg>
        <pc:picChg chg="del mod">
          <ac:chgData name="Steven Keith Platt" userId="31b677a9-7d13-4394-9b56-9b3d89389cfd" providerId="ADAL" clId="{D164088C-F3D4-42E6-9DD8-14975A0815F0}" dt="2023-09-10T17:17:40.947" v="12880" actId="478"/>
          <ac:picMkLst>
            <pc:docMk/>
            <pc:sldMk cId="1439689988" sldId="390"/>
            <ac:picMk id="8" creationId="{CA92A69B-C975-9B02-8696-D23F65073030}"/>
          </ac:picMkLst>
        </pc:picChg>
      </pc:sldChg>
      <pc:sldChg chg="modSp mod">
        <pc:chgData name="Steven Keith Platt" userId="31b677a9-7d13-4394-9b56-9b3d89389cfd" providerId="ADAL" clId="{D164088C-F3D4-42E6-9DD8-14975A0815F0}" dt="2023-09-10T22:51:07.583" v="14946"/>
        <pc:sldMkLst>
          <pc:docMk/>
          <pc:sldMk cId="661841526" sldId="391"/>
        </pc:sldMkLst>
        <pc:spChg chg="mod">
          <ac:chgData name="Steven Keith Platt" userId="31b677a9-7d13-4394-9b56-9b3d89389cfd" providerId="ADAL" clId="{D164088C-F3D4-42E6-9DD8-14975A0815F0}" dt="2023-09-10T22:51:07.583" v="14946"/>
          <ac:spMkLst>
            <pc:docMk/>
            <pc:sldMk cId="661841526" sldId="391"/>
            <ac:spMk id="3" creationId="{D914A5F8-7E02-424B-B8BC-5058027F24BD}"/>
          </ac:spMkLst>
        </pc:spChg>
      </pc:sldChg>
      <pc:sldChg chg="addSp modSp mod">
        <pc:chgData name="Steven Keith Platt" userId="31b677a9-7d13-4394-9b56-9b3d89389cfd" providerId="ADAL" clId="{D164088C-F3D4-42E6-9DD8-14975A0815F0}" dt="2023-09-10T17:54:48.086" v="13678" actId="14100"/>
        <pc:sldMkLst>
          <pc:docMk/>
          <pc:sldMk cId="1681675525" sldId="392"/>
        </pc:sldMkLst>
        <pc:spChg chg="mod">
          <ac:chgData name="Steven Keith Platt" userId="31b677a9-7d13-4394-9b56-9b3d89389cfd" providerId="ADAL" clId="{D164088C-F3D4-42E6-9DD8-14975A0815F0}" dt="2023-09-10T17:54:38.003" v="13676" actId="14100"/>
          <ac:spMkLst>
            <pc:docMk/>
            <pc:sldMk cId="1681675525" sldId="392"/>
            <ac:spMk id="5" creationId="{0FA5A651-04F7-3021-CD34-7FBA75555A3E}"/>
          </ac:spMkLst>
        </pc:spChg>
        <pc:picChg chg="add mod">
          <ac:chgData name="Steven Keith Platt" userId="31b677a9-7d13-4394-9b56-9b3d89389cfd" providerId="ADAL" clId="{D164088C-F3D4-42E6-9DD8-14975A0815F0}" dt="2023-09-10T17:54:48.086" v="13678" actId="14100"/>
          <ac:picMkLst>
            <pc:docMk/>
            <pc:sldMk cId="1681675525" sldId="392"/>
            <ac:picMk id="6" creationId="{6DD82744-3792-5DD5-AD73-371D8FC43C94}"/>
          </ac:picMkLst>
        </pc:picChg>
      </pc:sldChg>
      <pc:sldChg chg="modSp del mod">
        <pc:chgData name="Steven Keith Platt" userId="31b677a9-7d13-4394-9b56-9b3d89389cfd" providerId="ADAL" clId="{D164088C-F3D4-42E6-9DD8-14975A0815F0}" dt="2023-09-10T17:58:04.444" v="13681" actId="2696"/>
        <pc:sldMkLst>
          <pc:docMk/>
          <pc:sldMk cId="649081587" sldId="393"/>
        </pc:sldMkLst>
        <pc:spChg chg="mod">
          <ac:chgData name="Steven Keith Platt" userId="31b677a9-7d13-4394-9b56-9b3d89389cfd" providerId="ADAL" clId="{D164088C-F3D4-42E6-9DD8-14975A0815F0}" dt="2023-09-10T17:57:48.528" v="13680" actId="27636"/>
          <ac:spMkLst>
            <pc:docMk/>
            <pc:sldMk cId="649081587" sldId="393"/>
            <ac:spMk id="3" creationId="{D914A5F8-7E02-424B-B8BC-5058027F24BD}"/>
          </ac:spMkLst>
        </pc:spChg>
      </pc:sldChg>
      <pc:sldChg chg="addSp delSp modSp mod modClrScheme chgLayout">
        <pc:chgData name="Steven Keith Platt" userId="31b677a9-7d13-4394-9b56-9b3d89389cfd" providerId="ADAL" clId="{D164088C-F3D4-42E6-9DD8-14975A0815F0}" dt="2023-09-10T17:59:07.365" v="13687" actId="26606"/>
        <pc:sldMkLst>
          <pc:docMk/>
          <pc:sldMk cId="3926076480" sldId="393"/>
        </pc:sldMkLst>
        <pc:spChg chg="mod">
          <ac:chgData name="Steven Keith Platt" userId="31b677a9-7d13-4394-9b56-9b3d89389cfd" providerId="ADAL" clId="{D164088C-F3D4-42E6-9DD8-14975A0815F0}" dt="2023-09-10T17:59:07.365" v="13687" actId="26606"/>
          <ac:spMkLst>
            <pc:docMk/>
            <pc:sldMk cId="3926076480" sldId="393"/>
            <ac:spMk id="2" creationId="{AEB2E9C0-E40E-690A-26EC-3625692B6E80}"/>
          </ac:spMkLst>
        </pc:spChg>
        <pc:spChg chg="del">
          <ac:chgData name="Steven Keith Platt" userId="31b677a9-7d13-4394-9b56-9b3d89389cfd" providerId="ADAL" clId="{D164088C-F3D4-42E6-9DD8-14975A0815F0}" dt="2023-09-10T17:58:53.638" v="13684" actId="21"/>
          <ac:spMkLst>
            <pc:docMk/>
            <pc:sldMk cId="3926076480" sldId="393"/>
            <ac:spMk id="6" creationId="{93B1A3F7-8E41-CBF2-6842-16528D27A772}"/>
          </ac:spMkLst>
        </pc:spChg>
        <pc:spChg chg="add del mod">
          <ac:chgData name="Steven Keith Platt" userId="31b677a9-7d13-4394-9b56-9b3d89389cfd" providerId="ADAL" clId="{D164088C-F3D4-42E6-9DD8-14975A0815F0}" dt="2023-09-10T17:59:07.365" v="13687" actId="26606"/>
          <ac:spMkLst>
            <pc:docMk/>
            <pc:sldMk cId="3926076480" sldId="393"/>
            <ac:spMk id="8" creationId="{46B4CCC4-9CDD-6960-EC1F-67DBC04E2CC4}"/>
          </ac:spMkLst>
        </pc:spChg>
        <pc:spChg chg="add del mod">
          <ac:chgData name="Steven Keith Platt" userId="31b677a9-7d13-4394-9b56-9b3d89389cfd" providerId="ADAL" clId="{D164088C-F3D4-42E6-9DD8-14975A0815F0}" dt="2023-09-10T17:59:03.302" v="13686" actId="26606"/>
          <ac:spMkLst>
            <pc:docMk/>
            <pc:sldMk cId="3926076480" sldId="393"/>
            <ac:spMk id="13" creationId="{5C6F5188-4C87-230B-8308-2DB6BB65E0D5}"/>
          </ac:spMkLst>
        </pc:spChg>
        <pc:picChg chg="del">
          <ac:chgData name="Steven Keith Platt" userId="31b677a9-7d13-4394-9b56-9b3d89389cfd" providerId="ADAL" clId="{D164088C-F3D4-42E6-9DD8-14975A0815F0}" dt="2023-09-10T17:58:28.550" v="13682" actId="478"/>
          <ac:picMkLst>
            <pc:docMk/>
            <pc:sldMk cId="3926076480" sldId="393"/>
            <ac:picMk id="3" creationId="{C2E8AD73-923B-9239-DFB8-E902015C0174}"/>
          </ac:picMkLst>
        </pc:picChg>
        <pc:picChg chg="add mod">
          <ac:chgData name="Steven Keith Platt" userId="31b677a9-7d13-4394-9b56-9b3d89389cfd" providerId="ADAL" clId="{D164088C-F3D4-42E6-9DD8-14975A0815F0}" dt="2023-09-10T17:59:07.365" v="13687" actId="26606"/>
          <ac:picMkLst>
            <pc:docMk/>
            <pc:sldMk cId="3926076480" sldId="393"/>
            <ac:picMk id="5" creationId="{C0D7552D-1BF5-7609-3530-7CD9F40A8A75}"/>
          </ac:picMkLst>
        </pc:picChg>
      </pc:sldChg>
      <pc:sldChg chg="addSp delSp modSp mod">
        <pc:chgData name="Steven Keith Platt" userId="31b677a9-7d13-4394-9b56-9b3d89389cfd" providerId="ADAL" clId="{D164088C-F3D4-42E6-9DD8-14975A0815F0}" dt="2023-09-10T22:27:52.365" v="14871" actId="14100"/>
        <pc:sldMkLst>
          <pc:docMk/>
          <pc:sldMk cId="1864752560" sldId="394"/>
        </pc:sldMkLst>
        <pc:spChg chg="del mod">
          <ac:chgData name="Steven Keith Platt" userId="31b677a9-7d13-4394-9b56-9b3d89389cfd" providerId="ADAL" clId="{D164088C-F3D4-42E6-9DD8-14975A0815F0}" dt="2023-09-10T18:04:55.963" v="13706"/>
          <ac:spMkLst>
            <pc:docMk/>
            <pc:sldMk cId="1864752560" sldId="394"/>
            <ac:spMk id="5" creationId="{0FA5A651-04F7-3021-CD34-7FBA75555A3E}"/>
          </ac:spMkLst>
        </pc:spChg>
        <pc:spChg chg="add mod">
          <ac:chgData name="Steven Keith Platt" userId="31b677a9-7d13-4394-9b56-9b3d89389cfd" providerId="ADAL" clId="{D164088C-F3D4-42E6-9DD8-14975A0815F0}" dt="2023-09-10T22:27:52.365" v="14871" actId="14100"/>
          <ac:spMkLst>
            <pc:docMk/>
            <pc:sldMk cId="1864752560" sldId="394"/>
            <ac:spMk id="6" creationId="{9A1AC4D2-770B-8558-4255-77E2950E4069}"/>
          </ac:spMkLst>
        </pc:spChg>
        <pc:picChg chg="add mod">
          <ac:chgData name="Steven Keith Platt" userId="31b677a9-7d13-4394-9b56-9b3d89389cfd" providerId="ADAL" clId="{D164088C-F3D4-42E6-9DD8-14975A0815F0}" dt="2023-09-10T18:07:05.005" v="13726" actId="1076"/>
          <ac:picMkLst>
            <pc:docMk/>
            <pc:sldMk cId="1864752560" sldId="394"/>
            <ac:picMk id="7" creationId="{DC22A683-CE1D-61B1-6D20-973FEA25BD78}"/>
          </ac:picMkLst>
        </pc:picChg>
        <pc:picChg chg="add mod modCrop">
          <ac:chgData name="Steven Keith Platt" userId="31b677a9-7d13-4394-9b56-9b3d89389cfd" providerId="ADAL" clId="{D164088C-F3D4-42E6-9DD8-14975A0815F0}" dt="2023-09-10T18:09:44.720" v="13728" actId="732"/>
          <ac:picMkLst>
            <pc:docMk/>
            <pc:sldMk cId="1864752560" sldId="394"/>
            <ac:picMk id="8" creationId="{A36E1875-392A-57C7-969E-388F6613D787}"/>
          </ac:picMkLst>
        </pc:picChg>
      </pc:sldChg>
      <pc:sldChg chg="addSp delSp modSp mod modClrScheme chgLayout">
        <pc:chgData name="Steven Keith Platt" userId="31b677a9-7d13-4394-9b56-9b3d89389cfd" providerId="ADAL" clId="{D164088C-F3D4-42E6-9DD8-14975A0815F0}" dt="2023-09-11T22:27:41.141" v="15020" actId="21"/>
        <pc:sldMkLst>
          <pc:docMk/>
          <pc:sldMk cId="1404684713" sldId="395"/>
        </pc:sldMkLst>
        <pc:spChg chg="mod">
          <ac:chgData name="Steven Keith Platt" userId="31b677a9-7d13-4394-9b56-9b3d89389cfd" providerId="ADAL" clId="{D164088C-F3D4-42E6-9DD8-14975A0815F0}" dt="2023-09-11T22:27:28.248" v="15019" actId="27636"/>
          <ac:spMkLst>
            <pc:docMk/>
            <pc:sldMk cId="1404684713" sldId="395"/>
            <ac:spMk id="2" creationId="{AEB2E9C0-E40E-690A-26EC-3625692B6E80}"/>
          </ac:spMkLst>
        </pc:spChg>
        <pc:spChg chg="add del mod">
          <ac:chgData name="Steven Keith Platt" userId="31b677a9-7d13-4394-9b56-9b3d89389cfd" providerId="ADAL" clId="{D164088C-F3D4-42E6-9DD8-14975A0815F0}" dt="2023-09-11T22:26:45.143" v="15013" actId="26606"/>
          <ac:spMkLst>
            <pc:docMk/>
            <pc:sldMk cId="1404684713" sldId="395"/>
            <ac:spMk id="3" creationId="{D914A5F8-7E02-424B-B8BC-5058027F24BD}"/>
          </ac:spMkLst>
        </pc:spChg>
        <pc:spChg chg="add del mod">
          <ac:chgData name="Steven Keith Platt" userId="31b677a9-7d13-4394-9b56-9b3d89389cfd" providerId="ADAL" clId="{D164088C-F3D4-42E6-9DD8-14975A0815F0}" dt="2023-09-11T22:27:41.141" v="15020" actId="21"/>
          <ac:spMkLst>
            <pc:docMk/>
            <pc:sldMk cId="1404684713" sldId="395"/>
            <ac:spMk id="6" creationId="{7ED976EA-0D7D-FE9C-6BAC-1D52CECE7A13}"/>
          </ac:spMkLst>
        </pc:spChg>
        <pc:spChg chg="add del mod">
          <ac:chgData name="Steven Keith Platt" userId="31b677a9-7d13-4394-9b56-9b3d89389cfd" providerId="ADAL" clId="{D164088C-F3D4-42E6-9DD8-14975A0815F0}" dt="2023-09-10T22:55:35.983" v="14958" actId="26606"/>
          <ac:spMkLst>
            <pc:docMk/>
            <pc:sldMk cId="1404684713" sldId="395"/>
            <ac:spMk id="9" creationId="{87BC7FA2-F9E9-BEB4-13DD-89C76F642E2E}"/>
          </ac:spMkLst>
        </pc:spChg>
        <pc:graphicFrameChg chg="add del mod">
          <ac:chgData name="Steven Keith Platt" userId="31b677a9-7d13-4394-9b56-9b3d89389cfd" providerId="ADAL" clId="{D164088C-F3D4-42E6-9DD8-14975A0815F0}" dt="2023-09-10T22:55:35.983" v="14958" actId="26606"/>
          <ac:graphicFrameMkLst>
            <pc:docMk/>
            <pc:sldMk cId="1404684713" sldId="395"/>
            <ac:graphicFrameMk id="5" creationId="{3B14C3C8-6B62-917F-D9C6-EAC47A10FA8C}"/>
          </ac:graphicFrameMkLst>
        </pc:graphicFrameChg>
        <pc:graphicFrameChg chg="add mod">
          <ac:chgData name="Steven Keith Platt" userId="31b677a9-7d13-4394-9b56-9b3d89389cfd" providerId="ADAL" clId="{D164088C-F3D4-42E6-9DD8-14975A0815F0}" dt="2023-09-11T22:26:45.143" v="15013" actId="26606"/>
          <ac:graphicFrameMkLst>
            <pc:docMk/>
            <pc:sldMk cId="1404684713" sldId="395"/>
            <ac:graphicFrameMk id="7" creationId="{6E4B6D83-61FB-4D40-3872-33C0A0E0D950}"/>
          </ac:graphicFrameMkLst>
        </pc:graphicFrameChg>
      </pc:sldChg>
      <pc:sldChg chg="addSp delSp modSp mod">
        <pc:chgData name="Steven Keith Platt" userId="31b677a9-7d13-4394-9b56-9b3d89389cfd" providerId="ADAL" clId="{D164088C-F3D4-42E6-9DD8-14975A0815F0}" dt="2023-09-12T15:06:08.645" v="15413" actId="21"/>
        <pc:sldMkLst>
          <pc:docMk/>
          <pc:sldMk cId="346879102" sldId="396"/>
        </pc:sldMkLst>
        <pc:spChg chg="mod">
          <ac:chgData name="Steven Keith Platt" userId="31b677a9-7d13-4394-9b56-9b3d89389cfd" providerId="ADAL" clId="{D164088C-F3D4-42E6-9DD8-14975A0815F0}" dt="2023-09-10T19:54:21.484" v="14125" actId="255"/>
          <ac:spMkLst>
            <pc:docMk/>
            <pc:sldMk cId="346879102" sldId="396"/>
            <ac:spMk id="3" creationId="{D914A5F8-7E02-424B-B8BC-5058027F24BD}"/>
          </ac:spMkLst>
        </pc:spChg>
        <pc:spChg chg="mod">
          <ac:chgData name="Steven Keith Platt" userId="31b677a9-7d13-4394-9b56-9b3d89389cfd" providerId="ADAL" clId="{D164088C-F3D4-42E6-9DD8-14975A0815F0}" dt="2023-09-12T15:04:47.725" v="15402" actId="14100"/>
          <ac:spMkLst>
            <pc:docMk/>
            <pc:sldMk cId="346879102" sldId="396"/>
            <ac:spMk id="6" creationId="{5D426A02-7FFE-F21F-6EFB-3A6F1F49E639}"/>
          </ac:spMkLst>
        </pc:spChg>
        <pc:spChg chg="del">
          <ac:chgData name="Steven Keith Platt" userId="31b677a9-7d13-4394-9b56-9b3d89389cfd" providerId="ADAL" clId="{D164088C-F3D4-42E6-9DD8-14975A0815F0}" dt="2023-09-10T19:36:47.422" v="14072" actId="21"/>
          <ac:spMkLst>
            <pc:docMk/>
            <pc:sldMk cId="346879102" sldId="396"/>
            <ac:spMk id="7" creationId="{109CB92C-C578-6490-9623-D5E529147CF1}"/>
          </ac:spMkLst>
        </pc:spChg>
        <pc:picChg chg="mod">
          <ac:chgData name="Steven Keith Platt" userId="31b677a9-7d13-4394-9b56-9b3d89389cfd" providerId="ADAL" clId="{D164088C-F3D4-42E6-9DD8-14975A0815F0}" dt="2023-09-12T15:04:43.322" v="15401" actId="14100"/>
          <ac:picMkLst>
            <pc:docMk/>
            <pc:sldMk cId="346879102" sldId="396"/>
            <ac:picMk id="5" creationId="{3EEFDF80-2516-F786-A8E2-72986040E549}"/>
          </ac:picMkLst>
        </pc:picChg>
        <pc:picChg chg="add del mod">
          <ac:chgData name="Steven Keith Platt" userId="31b677a9-7d13-4394-9b56-9b3d89389cfd" providerId="ADAL" clId="{D164088C-F3D4-42E6-9DD8-14975A0815F0}" dt="2023-09-12T15:06:08.645" v="15413" actId="21"/>
          <ac:picMkLst>
            <pc:docMk/>
            <pc:sldMk cId="346879102" sldId="396"/>
            <ac:picMk id="7" creationId="{440F9CBE-CC8C-B99C-DDF2-C98B7CFFD452}"/>
          </ac:picMkLst>
        </pc:picChg>
      </pc:sldChg>
      <pc:sldChg chg="add del">
        <pc:chgData name="Steven Keith Platt" userId="31b677a9-7d13-4394-9b56-9b3d89389cfd" providerId="ADAL" clId="{D164088C-F3D4-42E6-9DD8-14975A0815F0}" dt="2023-09-10T19:05:19.701" v="13828"/>
        <pc:sldMkLst>
          <pc:docMk/>
          <pc:sldMk cId="3865890511" sldId="396"/>
        </pc:sldMkLst>
      </pc:sldChg>
      <pc:sldChg chg="addSp modSp mod">
        <pc:chgData name="Steven Keith Platt" userId="31b677a9-7d13-4394-9b56-9b3d89389cfd" providerId="ADAL" clId="{D164088C-F3D4-42E6-9DD8-14975A0815F0}" dt="2023-09-10T22:45:22.461" v="14918" actId="6549"/>
        <pc:sldMkLst>
          <pc:docMk/>
          <pc:sldMk cId="2457308349" sldId="397"/>
        </pc:sldMkLst>
        <pc:spChg chg="mod">
          <ac:chgData name="Steven Keith Platt" userId="31b677a9-7d13-4394-9b56-9b3d89389cfd" providerId="ADAL" clId="{D164088C-F3D4-42E6-9DD8-14975A0815F0}" dt="2023-09-10T22:30:47.902" v="14887" actId="27636"/>
          <ac:spMkLst>
            <pc:docMk/>
            <pc:sldMk cId="2457308349" sldId="397"/>
            <ac:spMk id="3" creationId="{D914A5F8-7E02-424B-B8BC-5058027F24BD}"/>
          </ac:spMkLst>
        </pc:spChg>
        <pc:spChg chg="add mod">
          <ac:chgData name="Steven Keith Platt" userId="31b677a9-7d13-4394-9b56-9b3d89389cfd" providerId="ADAL" clId="{D164088C-F3D4-42E6-9DD8-14975A0815F0}" dt="2023-09-10T22:45:22.461" v="14918" actId="6549"/>
          <ac:spMkLst>
            <pc:docMk/>
            <pc:sldMk cId="2457308349" sldId="397"/>
            <ac:spMk id="5" creationId="{25A99D6A-4E2B-2AA9-5148-1394A66E745E}"/>
          </ac:spMkLst>
        </pc:spChg>
        <pc:spChg chg="add mod">
          <ac:chgData name="Steven Keith Platt" userId="31b677a9-7d13-4394-9b56-9b3d89389cfd" providerId="ADAL" clId="{D164088C-F3D4-42E6-9DD8-14975A0815F0}" dt="2023-09-10T22:31:06.228" v="14890" actId="14100"/>
          <ac:spMkLst>
            <pc:docMk/>
            <pc:sldMk cId="2457308349" sldId="397"/>
            <ac:spMk id="6" creationId="{D9462379-2B52-1252-0829-8F7BB024F89E}"/>
          </ac:spMkLst>
        </pc:spChg>
        <pc:picChg chg="add mod">
          <ac:chgData name="Steven Keith Platt" userId="31b677a9-7d13-4394-9b56-9b3d89389cfd" providerId="ADAL" clId="{D164088C-F3D4-42E6-9DD8-14975A0815F0}" dt="2023-09-10T22:31:00.319" v="14889" actId="1076"/>
          <ac:picMkLst>
            <pc:docMk/>
            <pc:sldMk cId="2457308349" sldId="397"/>
            <ac:picMk id="7" creationId="{A36C80C8-773C-F8FC-EBF8-A62366FAE795}"/>
          </ac:picMkLst>
        </pc:picChg>
      </pc:sldChg>
      <pc:sldChg chg="addSp delSp modSp mod">
        <pc:chgData name="Steven Keith Platt" userId="31b677a9-7d13-4394-9b56-9b3d89389cfd" providerId="ADAL" clId="{D164088C-F3D4-42E6-9DD8-14975A0815F0}" dt="2023-09-10T22:50:26.054" v="14943" actId="313"/>
        <pc:sldMkLst>
          <pc:docMk/>
          <pc:sldMk cId="3520990408" sldId="398"/>
        </pc:sldMkLst>
        <pc:spChg chg="mod">
          <ac:chgData name="Steven Keith Platt" userId="31b677a9-7d13-4394-9b56-9b3d89389cfd" providerId="ADAL" clId="{D164088C-F3D4-42E6-9DD8-14975A0815F0}" dt="2023-09-10T22:49:38.114" v="14934" actId="14100"/>
          <ac:spMkLst>
            <pc:docMk/>
            <pc:sldMk cId="3520990408" sldId="398"/>
            <ac:spMk id="3" creationId="{D914A5F8-7E02-424B-B8BC-5058027F24BD}"/>
          </ac:spMkLst>
        </pc:spChg>
        <pc:spChg chg="add del">
          <ac:chgData name="Steven Keith Platt" userId="31b677a9-7d13-4394-9b56-9b3d89389cfd" providerId="ADAL" clId="{D164088C-F3D4-42E6-9DD8-14975A0815F0}" dt="2023-09-10T22:48:15.647" v="14920"/>
          <ac:spMkLst>
            <pc:docMk/>
            <pc:sldMk cId="3520990408" sldId="398"/>
            <ac:spMk id="4" creationId="{6E40E8CA-C2A6-3F68-54DB-2989A360DE6E}"/>
          </ac:spMkLst>
        </pc:spChg>
        <pc:spChg chg="add del">
          <ac:chgData name="Steven Keith Platt" userId="31b677a9-7d13-4394-9b56-9b3d89389cfd" providerId="ADAL" clId="{D164088C-F3D4-42E6-9DD8-14975A0815F0}" dt="2023-09-10T22:48:15.647" v="14920"/>
          <ac:spMkLst>
            <pc:docMk/>
            <pc:sldMk cId="3520990408" sldId="398"/>
            <ac:spMk id="5" creationId="{F43E97A4-47A1-3681-5715-335F85AAB359}"/>
          </ac:spMkLst>
        </pc:spChg>
        <pc:spChg chg="add del">
          <ac:chgData name="Steven Keith Platt" userId="31b677a9-7d13-4394-9b56-9b3d89389cfd" providerId="ADAL" clId="{D164088C-F3D4-42E6-9DD8-14975A0815F0}" dt="2023-09-10T22:48:15.647" v="14920"/>
          <ac:spMkLst>
            <pc:docMk/>
            <pc:sldMk cId="3520990408" sldId="398"/>
            <ac:spMk id="6" creationId="{AE03294F-2BEB-0E91-F43A-E425D3B7A990}"/>
          </ac:spMkLst>
        </pc:spChg>
        <pc:spChg chg="add del mod">
          <ac:chgData name="Steven Keith Platt" userId="31b677a9-7d13-4394-9b56-9b3d89389cfd" providerId="ADAL" clId="{D164088C-F3D4-42E6-9DD8-14975A0815F0}" dt="2023-09-10T22:48:40.749" v="14928" actId="21"/>
          <ac:spMkLst>
            <pc:docMk/>
            <pc:sldMk cId="3520990408" sldId="398"/>
            <ac:spMk id="7" creationId="{B58EBAB7-28E0-EED7-7A47-58EA6BAF0DBB}"/>
          </ac:spMkLst>
        </pc:spChg>
        <pc:spChg chg="add del mod">
          <ac:chgData name="Steven Keith Platt" userId="31b677a9-7d13-4394-9b56-9b3d89389cfd" providerId="ADAL" clId="{D164088C-F3D4-42E6-9DD8-14975A0815F0}" dt="2023-09-10T22:48:40.749" v="14928" actId="21"/>
          <ac:spMkLst>
            <pc:docMk/>
            <pc:sldMk cId="3520990408" sldId="398"/>
            <ac:spMk id="8" creationId="{297A0295-6A8A-73D2-AC93-17807D479E53}"/>
          </ac:spMkLst>
        </pc:spChg>
        <pc:spChg chg="add del mod">
          <ac:chgData name="Steven Keith Platt" userId="31b677a9-7d13-4394-9b56-9b3d89389cfd" providerId="ADAL" clId="{D164088C-F3D4-42E6-9DD8-14975A0815F0}" dt="2023-09-10T22:48:40.749" v="14928" actId="21"/>
          <ac:spMkLst>
            <pc:docMk/>
            <pc:sldMk cId="3520990408" sldId="398"/>
            <ac:spMk id="9" creationId="{2BC81E88-0BCF-2C1D-D9BC-60D98BA8D9E1}"/>
          </ac:spMkLst>
        </pc:spChg>
        <pc:spChg chg="add del mod">
          <ac:chgData name="Steven Keith Platt" userId="31b677a9-7d13-4394-9b56-9b3d89389cfd" providerId="ADAL" clId="{D164088C-F3D4-42E6-9DD8-14975A0815F0}" dt="2023-09-10T22:48:48.592" v="14930" actId="21"/>
          <ac:spMkLst>
            <pc:docMk/>
            <pc:sldMk cId="3520990408" sldId="398"/>
            <ac:spMk id="10" creationId="{6FC0EAE2-D462-836A-F45A-EBC9905C9049}"/>
          </ac:spMkLst>
        </pc:spChg>
        <pc:spChg chg="add mod">
          <ac:chgData name="Steven Keith Platt" userId="31b677a9-7d13-4394-9b56-9b3d89389cfd" providerId="ADAL" clId="{D164088C-F3D4-42E6-9DD8-14975A0815F0}" dt="2023-09-10T22:48:42.915" v="14929"/>
          <ac:spMkLst>
            <pc:docMk/>
            <pc:sldMk cId="3520990408" sldId="398"/>
            <ac:spMk id="11" creationId="{1254F90C-0A39-1652-E708-0B969FBB254A}"/>
          </ac:spMkLst>
        </pc:spChg>
        <pc:spChg chg="add mod">
          <ac:chgData name="Steven Keith Platt" userId="31b677a9-7d13-4394-9b56-9b3d89389cfd" providerId="ADAL" clId="{D164088C-F3D4-42E6-9DD8-14975A0815F0}" dt="2023-09-10T22:50:19.417" v="14941" actId="2711"/>
          <ac:spMkLst>
            <pc:docMk/>
            <pc:sldMk cId="3520990408" sldId="398"/>
            <ac:spMk id="12" creationId="{BE446EBC-B032-C064-CC78-F0B44063E643}"/>
          </ac:spMkLst>
        </pc:spChg>
        <pc:spChg chg="add mod">
          <ac:chgData name="Steven Keith Platt" userId="31b677a9-7d13-4394-9b56-9b3d89389cfd" providerId="ADAL" clId="{D164088C-F3D4-42E6-9DD8-14975A0815F0}" dt="2023-09-10T22:50:26.054" v="14943" actId="313"/>
          <ac:spMkLst>
            <pc:docMk/>
            <pc:sldMk cId="3520990408" sldId="398"/>
            <ac:spMk id="14" creationId="{C3790E85-F0E9-3AF0-93E7-5CCA0DE758AC}"/>
          </ac:spMkLst>
        </pc:spChg>
      </pc:sldChg>
      <pc:sldChg chg="addSp modSp mod ord">
        <pc:chgData name="Steven Keith Platt" userId="31b677a9-7d13-4394-9b56-9b3d89389cfd" providerId="ADAL" clId="{D164088C-F3D4-42E6-9DD8-14975A0815F0}" dt="2023-09-10T22:51:07.583" v="14946"/>
        <pc:sldMkLst>
          <pc:docMk/>
          <pc:sldMk cId="4029140470" sldId="399"/>
        </pc:sldMkLst>
        <pc:spChg chg="mod">
          <ac:chgData name="Steven Keith Platt" userId="31b677a9-7d13-4394-9b56-9b3d89389cfd" providerId="ADAL" clId="{D164088C-F3D4-42E6-9DD8-14975A0815F0}" dt="2023-09-10T22:32:22.675" v="14896" actId="27636"/>
          <ac:spMkLst>
            <pc:docMk/>
            <pc:sldMk cId="4029140470" sldId="399"/>
            <ac:spMk id="3" creationId="{D914A5F8-7E02-424B-B8BC-5058027F24BD}"/>
          </ac:spMkLst>
        </pc:spChg>
        <pc:spChg chg="add mod">
          <ac:chgData name="Steven Keith Platt" userId="31b677a9-7d13-4394-9b56-9b3d89389cfd" providerId="ADAL" clId="{D164088C-F3D4-42E6-9DD8-14975A0815F0}" dt="2023-09-10T22:42:54.282" v="14916" actId="14100"/>
          <ac:spMkLst>
            <pc:docMk/>
            <pc:sldMk cId="4029140470" sldId="399"/>
            <ac:spMk id="5" creationId="{D844F57C-8507-B7B5-4EBF-1F576CF0CCDE}"/>
          </ac:spMkLst>
        </pc:spChg>
        <pc:spChg chg="add mod">
          <ac:chgData name="Steven Keith Platt" userId="31b677a9-7d13-4394-9b56-9b3d89389cfd" providerId="ADAL" clId="{D164088C-F3D4-42E6-9DD8-14975A0815F0}" dt="2023-09-10T22:51:07.583" v="14946"/>
          <ac:spMkLst>
            <pc:docMk/>
            <pc:sldMk cId="4029140470" sldId="399"/>
            <ac:spMk id="7" creationId="{7ED18401-88FF-E657-92CA-A5593E244CCB}"/>
          </ac:spMkLst>
        </pc:spChg>
        <pc:picChg chg="add mod">
          <ac:chgData name="Steven Keith Platt" userId="31b677a9-7d13-4394-9b56-9b3d89389cfd" providerId="ADAL" clId="{D164088C-F3D4-42E6-9DD8-14975A0815F0}" dt="2023-09-10T22:42:48.530" v="14915" actId="1076"/>
          <ac:picMkLst>
            <pc:docMk/>
            <pc:sldMk cId="4029140470" sldId="399"/>
            <ac:picMk id="4" creationId="{E50E6DF3-E280-AE23-BCA6-CD8BCD6E0426}"/>
          </ac:picMkLst>
        </pc:picChg>
      </pc:sldChg>
      <pc:sldChg chg="addSp delSp modSp mod">
        <pc:chgData name="Steven Keith Platt" userId="31b677a9-7d13-4394-9b56-9b3d89389cfd" providerId="ADAL" clId="{D164088C-F3D4-42E6-9DD8-14975A0815F0}" dt="2023-09-12T13:36:01.418" v="15211" actId="20577"/>
        <pc:sldMkLst>
          <pc:docMk/>
          <pc:sldMk cId="551324509" sldId="400"/>
        </pc:sldMkLst>
        <pc:spChg chg="mod">
          <ac:chgData name="Steven Keith Platt" userId="31b677a9-7d13-4394-9b56-9b3d89389cfd" providerId="ADAL" clId="{D164088C-F3D4-42E6-9DD8-14975A0815F0}" dt="2023-09-11T22:34:48.486" v="15047" actId="20577"/>
          <ac:spMkLst>
            <pc:docMk/>
            <pc:sldMk cId="551324509" sldId="400"/>
            <ac:spMk id="3" creationId="{5C9423EF-277F-BF3A-ED6D-273A8EBB936D}"/>
          </ac:spMkLst>
        </pc:spChg>
        <pc:spChg chg="del">
          <ac:chgData name="Steven Keith Platt" userId="31b677a9-7d13-4394-9b56-9b3d89389cfd" providerId="ADAL" clId="{D164088C-F3D4-42E6-9DD8-14975A0815F0}" dt="2023-09-11T22:34:09.395" v="15023" actId="21"/>
          <ac:spMkLst>
            <pc:docMk/>
            <pc:sldMk cId="551324509" sldId="400"/>
            <ac:spMk id="4" creationId="{636186D7-35B5-2665-3FDE-46E2FD437666}"/>
          </ac:spMkLst>
        </pc:spChg>
        <pc:spChg chg="add del mod">
          <ac:chgData name="Steven Keith Platt" userId="31b677a9-7d13-4394-9b56-9b3d89389cfd" providerId="ADAL" clId="{D164088C-F3D4-42E6-9DD8-14975A0815F0}" dt="2023-09-11T22:34:17.148" v="15025"/>
          <ac:spMkLst>
            <pc:docMk/>
            <pc:sldMk cId="551324509" sldId="400"/>
            <ac:spMk id="6" creationId="{FF0395DC-556E-417B-B16A-9C8DB728B3A1}"/>
          </ac:spMkLst>
        </pc:spChg>
        <pc:spChg chg="add mod">
          <ac:chgData name="Steven Keith Platt" userId="31b677a9-7d13-4394-9b56-9b3d89389cfd" providerId="ADAL" clId="{D164088C-F3D4-42E6-9DD8-14975A0815F0}" dt="2023-09-12T13:36:01.418" v="15211" actId="20577"/>
          <ac:spMkLst>
            <pc:docMk/>
            <pc:sldMk cId="551324509" sldId="400"/>
            <ac:spMk id="8" creationId="{D8D7E237-7DC4-C7F7-D0FA-1CC862F1693B}"/>
          </ac:spMkLst>
        </pc:spChg>
        <pc:picChg chg="del">
          <ac:chgData name="Steven Keith Platt" userId="31b677a9-7d13-4394-9b56-9b3d89389cfd" providerId="ADAL" clId="{D164088C-F3D4-42E6-9DD8-14975A0815F0}" dt="2023-09-11T22:34:02.543" v="15022" actId="478"/>
          <ac:picMkLst>
            <pc:docMk/>
            <pc:sldMk cId="551324509" sldId="400"/>
            <ac:picMk id="5" creationId="{134D0E94-797D-6420-E39C-FA91F6334F49}"/>
          </ac:picMkLst>
        </pc:picChg>
      </pc:sldChg>
      <pc:sldChg chg="addSp modSp mod">
        <pc:chgData name="Steven Keith Platt" userId="31b677a9-7d13-4394-9b56-9b3d89389cfd" providerId="ADAL" clId="{D164088C-F3D4-42E6-9DD8-14975A0815F0}" dt="2023-09-11T23:00:38.863" v="15147" actId="14100"/>
        <pc:sldMkLst>
          <pc:docMk/>
          <pc:sldMk cId="1702576270" sldId="401"/>
        </pc:sldMkLst>
        <pc:spChg chg="mod">
          <ac:chgData name="Steven Keith Platt" userId="31b677a9-7d13-4394-9b56-9b3d89389cfd" providerId="ADAL" clId="{D164088C-F3D4-42E6-9DD8-14975A0815F0}" dt="2023-09-11T22:59:45.869" v="15141" actId="14100"/>
          <ac:spMkLst>
            <pc:docMk/>
            <pc:sldMk cId="1702576270" sldId="401"/>
            <ac:spMk id="3" creationId="{D914A5F8-7E02-424B-B8BC-5058027F24BD}"/>
          </ac:spMkLst>
        </pc:spChg>
        <pc:picChg chg="add mod">
          <ac:chgData name="Steven Keith Platt" userId="31b677a9-7d13-4394-9b56-9b3d89389cfd" providerId="ADAL" clId="{D164088C-F3D4-42E6-9DD8-14975A0815F0}" dt="2023-09-11T23:00:38.863" v="15147" actId="14100"/>
          <ac:picMkLst>
            <pc:docMk/>
            <pc:sldMk cId="1702576270" sldId="401"/>
            <ac:picMk id="8" creationId="{02B90805-1914-E1EA-8CE5-0D6513C21E44}"/>
          </ac:picMkLst>
        </pc:picChg>
      </pc:sldChg>
      <pc:sldChg chg="addSp delSp modSp mod">
        <pc:chgData name="Steven Keith Platt" userId="31b677a9-7d13-4394-9b56-9b3d89389cfd" providerId="ADAL" clId="{D164088C-F3D4-42E6-9DD8-14975A0815F0}" dt="2023-09-12T15:10:04.384" v="15477" actId="14100"/>
        <pc:sldMkLst>
          <pc:docMk/>
          <pc:sldMk cId="1332874201" sldId="402"/>
        </pc:sldMkLst>
        <pc:spChg chg="add mod">
          <ac:chgData name="Steven Keith Platt" userId="31b677a9-7d13-4394-9b56-9b3d89389cfd" providerId="ADAL" clId="{D164088C-F3D4-42E6-9DD8-14975A0815F0}" dt="2023-09-12T15:10:04.384" v="15477" actId="14100"/>
          <ac:spMkLst>
            <pc:docMk/>
            <pc:sldMk cId="1332874201" sldId="402"/>
            <ac:spMk id="7" creationId="{13D6E157-3B59-746C-5255-BF3EE705AB28}"/>
          </ac:spMkLst>
        </pc:spChg>
        <pc:picChg chg="add mod">
          <ac:chgData name="Steven Keith Platt" userId="31b677a9-7d13-4394-9b56-9b3d89389cfd" providerId="ADAL" clId="{D164088C-F3D4-42E6-9DD8-14975A0815F0}" dt="2023-09-12T15:05:46.346" v="15410" actId="14100"/>
          <ac:picMkLst>
            <pc:docMk/>
            <pc:sldMk cId="1332874201" sldId="402"/>
            <ac:picMk id="3" creationId="{27DB6F01-6A38-2710-68C3-DA5631AB4681}"/>
          </ac:picMkLst>
        </pc:picChg>
        <pc:picChg chg="del">
          <ac:chgData name="Steven Keith Platt" userId="31b677a9-7d13-4394-9b56-9b3d89389cfd" providerId="ADAL" clId="{D164088C-F3D4-42E6-9DD8-14975A0815F0}" dt="2023-09-12T15:05:10.312" v="15403" actId="478"/>
          <ac:picMkLst>
            <pc:docMk/>
            <pc:sldMk cId="1332874201" sldId="402"/>
            <ac:picMk id="4" creationId="{AC916842-D797-7917-0D32-21EA9275B1E9}"/>
          </ac:picMkLst>
        </pc:picChg>
        <pc:picChg chg="del">
          <ac:chgData name="Steven Keith Platt" userId="31b677a9-7d13-4394-9b56-9b3d89389cfd" providerId="ADAL" clId="{D164088C-F3D4-42E6-9DD8-14975A0815F0}" dt="2023-09-12T15:05:14.308" v="15404" actId="478"/>
          <ac:picMkLst>
            <pc:docMk/>
            <pc:sldMk cId="1332874201" sldId="402"/>
            <ac:picMk id="5" creationId="{BAB377FE-3A07-7C7D-25C8-5148AFF3EE8A}"/>
          </ac:picMkLst>
        </pc:picChg>
        <pc:picChg chg="mod">
          <ac:chgData name="Steven Keith Platt" userId="31b677a9-7d13-4394-9b56-9b3d89389cfd" providerId="ADAL" clId="{D164088C-F3D4-42E6-9DD8-14975A0815F0}" dt="2023-09-12T15:06:01.936" v="15412" actId="14100"/>
          <ac:picMkLst>
            <pc:docMk/>
            <pc:sldMk cId="1332874201" sldId="402"/>
            <ac:picMk id="14" creationId="{2A98EEB6-4E46-E2C1-E952-B753CD29D1AE}"/>
          </ac:picMkLst>
        </pc:picChg>
      </pc:sldChg>
      <pc:sldChg chg="addSp modSp mod">
        <pc:chgData name="Steven Keith Platt" userId="31b677a9-7d13-4394-9b56-9b3d89389cfd" providerId="ADAL" clId="{D164088C-F3D4-42E6-9DD8-14975A0815F0}" dt="2023-09-12T15:20:19.543" v="15530" actId="14100"/>
        <pc:sldMkLst>
          <pc:docMk/>
          <pc:sldMk cId="1295702728" sldId="403"/>
        </pc:sldMkLst>
        <pc:spChg chg="mod">
          <ac:chgData name="Steven Keith Platt" userId="31b677a9-7d13-4394-9b56-9b3d89389cfd" providerId="ADAL" clId="{D164088C-F3D4-42E6-9DD8-14975A0815F0}" dt="2023-09-12T15:10:48.923" v="15481" actId="14100"/>
          <ac:spMkLst>
            <pc:docMk/>
            <pc:sldMk cId="1295702728" sldId="403"/>
            <ac:spMk id="3" creationId="{D914A5F8-7E02-424B-B8BC-5058027F24BD}"/>
          </ac:spMkLst>
        </pc:spChg>
        <pc:spChg chg="add mod">
          <ac:chgData name="Steven Keith Platt" userId="31b677a9-7d13-4394-9b56-9b3d89389cfd" providerId="ADAL" clId="{D164088C-F3D4-42E6-9DD8-14975A0815F0}" dt="2023-09-12T15:10:25.052" v="15479" actId="14100"/>
          <ac:spMkLst>
            <pc:docMk/>
            <pc:sldMk cId="1295702728" sldId="403"/>
            <ac:spMk id="4" creationId="{8DE72537-EF9A-0ABE-EEEC-E04EE7BE106F}"/>
          </ac:spMkLst>
        </pc:spChg>
        <pc:picChg chg="add mod">
          <ac:chgData name="Steven Keith Platt" userId="31b677a9-7d13-4394-9b56-9b3d89389cfd" providerId="ADAL" clId="{D164088C-F3D4-42E6-9DD8-14975A0815F0}" dt="2023-09-12T15:20:19.543" v="15530" actId="14100"/>
          <ac:picMkLst>
            <pc:docMk/>
            <pc:sldMk cId="1295702728" sldId="403"/>
            <ac:picMk id="6" creationId="{DA7D73C0-C25D-8F15-D151-40B2E59242E1}"/>
          </ac:picMkLst>
        </pc:picChg>
      </pc:sldChg>
      <pc:sldChg chg="addSp modSp mod">
        <pc:chgData name="Steven Keith Platt" userId="31b677a9-7d13-4394-9b56-9b3d89389cfd" providerId="ADAL" clId="{D164088C-F3D4-42E6-9DD8-14975A0815F0}" dt="2023-09-12T15:18:51.423" v="15520" actId="1076"/>
        <pc:sldMkLst>
          <pc:docMk/>
          <pc:sldMk cId="1510656186" sldId="404"/>
        </pc:sldMkLst>
        <pc:picChg chg="add mod">
          <ac:chgData name="Steven Keith Platt" userId="31b677a9-7d13-4394-9b56-9b3d89389cfd" providerId="ADAL" clId="{D164088C-F3D4-42E6-9DD8-14975A0815F0}" dt="2023-09-12T15:18:51.423" v="15520" actId="1076"/>
          <ac:picMkLst>
            <pc:docMk/>
            <pc:sldMk cId="1510656186" sldId="404"/>
            <ac:picMk id="6" creationId="{CEF6D20F-552C-17E0-4361-ABB5C6AED448}"/>
          </ac:picMkLst>
        </pc:picChg>
      </pc:sldChg>
      <pc:sldChg chg="addSp modSp mod">
        <pc:chgData name="Steven Keith Platt" userId="31b677a9-7d13-4394-9b56-9b3d89389cfd" providerId="ADAL" clId="{D164088C-F3D4-42E6-9DD8-14975A0815F0}" dt="2023-09-12T15:16:22.898" v="15498" actId="1076"/>
        <pc:sldMkLst>
          <pc:docMk/>
          <pc:sldMk cId="304608090" sldId="405"/>
        </pc:sldMkLst>
        <pc:picChg chg="add mod">
          <ac:chgData name="Steven Keith Platt" userId="31b677a9-7d13-4394-9b56-9b3d89389cfd" providerId="ADAL" clId="{D164088C-F3D4-42E6-9DD8-14975A0815F0}" dt="2023-09-12T15:16:22.898" v="15498" actId="1076"/>
          <ac:picMkLst>
            <pc:docMk/>
            <pc:sldMk cId="304608090" sldId="405"/>
            <ac:picMk id="6" creationId="{713C6819-C770-30AA-18B4-80D5C7AB6CCA}"/>
          </ac:picMkLst>
        </pc:picChg>
      </pc:sldChg>
      <pc:sldChg chg="addSp modSp mod">
        <pc:chgData name="Steven Keith Platt" userId="31b677a9-7d13-4394-9b56-9b3d89389cfd" providerId="ADAL" clId="{D164088C-F3D4-42E6-9DD8-14975A0815F0}" dt="2023-09-12T15:15:49.552" v="15497" actId="1076"/>
        <pc:sldMkLst>
          <pc:docMk/>
          <pc:sldMk cId="2767890645" sldId="406"/>
        </pc:sldMkLst>
        <pc:picChg chg="add mod">
          <ac:chgData name="Steven Keith Platt" userId="31b677a9-7d13-4394-9b56-9b3d89389cfd" providerId="ADAL" clId="{D164088C-F3D4-42E6-9DD8-14975A0815F0}" dt="2023-09-12T15:15:49.552" v="15497" actId="1076"/>
          <ac:picMkLst>
            <pc:docMk/>
            <pc:sldMk cId="2767890645" sldId="406"/>
            <ac:picMk id="6" creationId="{2BA123ED-0559-CF00-D727-E4DB76D4FFF0}"/>
          </ac:picMkLst>
        </pc:picChg>
      </pc:sldChg>
      <pc:sldChg chg="addSp delSp modSp mod">
        <pc:chgData name="Steven Keith Platt" userId="31b677a9-7d13-4394-9b56-9b3d89389cfd" providerId="ADAL" clId="{D164088C-F3D4-42E6-9DD8-14975A0815F0}" dt="2023-09-12T15:18:41.129" v="15519" actId="14100"/>
        <pc:sldMkLst>
          <pc:docMk/>
          <pc:sldMk cId="3441994417" sldId="407"/>
        </pc:sldMkLst>
        <pc:spChg chg="del">
          <ac:chgData name="Steven Keith Platt" userId="31b677a9-7d13-4394-9b56-9b3d89389cfd" providerId="ADAL" clId="{D164088C-F3D4-42E6-9DD8-14975A0815F0}" dt="2023-09-12T15:17:31.736" v="15507" actId="21"/>
          <ac:spMkLst>
            <pc:docMk/>
            <pc:sldMk cId="3441994417" sldId="407"/>
            <ac:spMk id="5" creationId="{F52F4E41-CCAE-58F0-6F75-D11E4A85804F}"/>
          </ac:spMkLst>
        </pc:spChg>
        <pc:picChg chg="add mod">
          <ac:chgData name="Steven Keith Platt" userId="31b677a9-7d13-4394-9b56-9b3d89389cfd" providerId="ADAL" clId="{D164088C-F3D4-42E6-9DD8-14975A0815F0}" dt="2023-09-12T15:18:41.129" v="15519" actId="14100"/>
          <ac:picMkLst>
            <pc:docMk/>
            <pc:sldMk cId="3441994417" sldId="407"/>
            <ac:picMk id="6" creationId="{BA7DE1FD-A177-A1CD-6171-645F9A3392ED}"/>
          </ac:picMkLst>
        </pc:picChg>
        <pc:picChg chg="add mod modCrop">
          <ac:chgData name="Steven Keith Platt" userId="31b677a9-7d13-4394-9b56-9b3d89389cfd" providerId="ADAL" clId="{D164088C-F3D4-42E6-9DD8-14975A0815F0}" dt="2023-09-12T15:18:37.835" v="15518" actId="14100"/>
          <ac:picMkLst>
            <pc:docMk/>
            <pc:sldMk cId="3441994417" sldId="407"/>
            <ac:picMk id="7" creationId="{126A11B4-A8F6-DA0D-A197-6C7F13E5D5E5}"/>
          </ac:picMkLst>
        </pc:picChg>
        <pc:picChg chg="del">
          <ac:chgData name="Steven Keith Platt" userId="31b677a9-7d13-4394-9b56-9b3d89389cfd" providerId="ADAL" clId="{D164088C-F3D4-42E6-9DD8-14975A0815F0}" dt="2023-09-12T15:17:26.582" v="15506" actId="21"/>
          <ac:picMkLst>
            <pc:docMk/>
            <pc:sldMk cId="3441994417" sldId="407"/>
            <ac:picMk id="9" creationId="{982E9A9B-B203-54DD-6FC3-D4AA5EF58F01}"/>
          </ac:picMkLst>
        </pc:picChg>
      </pc:sldChg>
      <pc:sldChg chg="addSp modSp del mod">
        <pc:chgData name="Steven Keith Platt" userId="31b677a9-7d13-4394-9b56-9b3d89389cfd" providerId="ADAL" clId="{D164088C-F3D4-42E6-9DD8-14975A0815F0}" dt="2023-09-12T15:22:38.480" v="15532" actId="2696"/>
        <pc:sldMkLst>
          <pc:docMk/>
          <pc:sldMk cId="4248556982" sldId="408"/>
        </pc:sldMkLst>
        <pc:picChg chg="add mod">
          <ac:chgData name="Steven Keith Platt" userId="31b677a9-7d13-4394-9b56-9b3d89389cfd" providerId="ADAL" clId="{D164088C-F3D4-42E6-9DD8-14975A0815F0}" dt="2023-09-12T15:17:19.283" v="15505" actId="14100"/>
          <ac:picMkLst>
            <pc:docMk/>
            <pc:sldMk cId="4248556982" sldId="408"/>
            <ac:picMk id="6" creationId="{03F3E335-2D8B-4D0A-0293-145E66D51F06}"/>
          </ac:picMkLst>
        </pc:picChg>
      </pc:sldChg>
      <pc:sldChg chg="addSp modSp mod">
        <pc:chgData name="Steven Keith Platt" userId="31b677a9-7d13-4394-9b56-9b3d89389cfd" providerId="ADAL" clId="{D164088C-F3D4-42E6-9DD8-14975A0815F0}" dt="2023-09-12T15:16:39.431" v="15499" actId="1076"/>
        <pc:sldMkLst>
          <pc:docMk/>
          <pc:sldMk cId="2842593452" sldId="409"/>
        </pc:sldMkLst>
        <pc:picChg chg="add mod">
          <ac:chgData name="Steven Keith Platt" userId="31b677a9-7d13-4394-9b56-9b3d89389cfd" providerId="ADAL" clId="{D164088C-F3D4-42E6-9DD8-14975A0815F0}" dt="2023-09-12T15:16:39.431" v="15499" actId="1076"/>
          <ac:picMkLst>
            <pc:docMk/>
            <pc:sldMk cId="2842593452" sldId="409"/>
            <ac:picMk id="6" creationId="{0C0EA58F-405A-BF0C-DFC8-410589D8C772}"/>
          </ac:picMkLst>
        </pc:picChg>
      </pc:sldChg>
      <pc:sldChg chg="addSp modSp mod">
        <pc:chgData name="Steven Keith Platt" userId="31b677a9-7d13-4394-9b56-9b3d89389cfd" providerId="ADAL" clId="{D164088C-F3D4-42E6-9DD8-14975A0815F0}" dt="2023-09-12T15:23:05.803" v="15533" actId="14100"/>
        <pc:sldMkLst>
          <pc:docMk/>
          <pc:sldMk cId="1976109581" sldId="410"/>
        </pc:sldMkLst>
        <pc:picChg chg="add mod">
          <ac:chgData name="Steven Keith Platt" userId="31b677a9-7d13-4394-9b56-9b3d89389cfd" providerId="ADAL" clId="{D164088C-F3D4-42E6-9DD8-14975A0815F0}" dt="2023-09-12T15:23:05.803" v="15533" actId="14100"/>
          <ac:picMkLst>
            <pc:docMk/>
            <pc:sldMk cId="1976109581" sldId="410"/>
            <ac:picMk id="6" creationId="{E031A8C9-6FC0-2DF3-3A1A-FE4E497C71DC}"/>
          </ac:picMkLst>
        </pc:picChg>
      </pc:sldChg>
      <pc:sldChg chg="addSp modSp mod">
        <pc:chgData name="Steven Keith Platt" userId="31b677a9-7d13-4394-9b56-9b3d89389cfd" providerId="ADAL" clId="{D164088C-F3D4-42E6-9DD8-14975A0815F0}" dt="2023-09-12T15:22:13.529" v="15531" actId="14100"/>
        <pc:sldMkLst>
          <pc:docMk/>
          <pc:sldMk cId="1121508938" sldId="411"/>
        </pc:sldMkLst>
        <pc:picChg chg="add mod">
          <ac:chgData name="Steven Keith Platt" userId="31b677a9-7d13-4394-9b56-9b3d89389cfd" providerId="ADAL" clId="{D164088C-F3D4-42E6-9DD8-14975A0815F0}" dt="2023-09-12T15:22:13.529" v="15531" actId="14100"/>
          <ac:picMkLst>
            <pc:docMk/>
            <pc:sldMk cId="1121508938" sldId="411"/>
            <ac:picMk id="7" creationId="{26E4825E-5D17-7AC0-6ED3-3B2B751AB7A6}"/>
          </ac:picMkLst>
        </pc:picChg>
      </pc:sldChg>
      <pc:sldChg chg="addSp modSp mod">
        <pc:chgData name="Steven Keith Platt" userId="31b677a9-7d13-4394-9b56-9b3d89389cfd" providerId="ADAL" clId="{D164088C-F3D4-42E6-9DD8-14975A0815F0}" dt="2023-09-12T15:19:28.793" v="15527" actId="1076"/>
        <pc:sldMkLst>
          <pc:docMk/>
          <pc:sldMk cId="1440957416" sldId="412"/>
        </pc:sldMkLst>
        <pc:picChg chg="add mod">
          <ac:chgData name="Steven Keith Platt" userId="31b677a9-7d13-4394-9b56-9b3d89389cfd" providerId="ADAL" clId="{D164088C-F3D4-42E6-9DD8-14975A0815F0}" dt="2023-09-12T15:19:28.793" v="15527" actId="1076"/>
          <ac:picMkLst>
            <pc:docMk/>
            <pc:sldMk cId="1440957416" sldId="412"/>
            <ac:picMk id="6" creationId="{8AFBEE41-40E6-F262-7B60-EDE001F17C3A}"/>
          </ac:picMkLst>
        </pc:picChg>
      </pc:sldChg>
      <pc:sldChg chg="addSp modSp mod">
        <pc:chgData name="Steven Keith Platt" userId="31b677a9-7d13-4394-9b56-9b3d89389cfd" providerId="ADAL" clId="{D164088C-F3D4-42E6-9DD8-14975A0815F0}" dt="2023-09-12T15:19:22.484" v="15526" actId="14100"/>
        <pc:sldMkLst>
          <pc:docMk/>
          <pc:sldMk cId="3292648967" sldId="413"/>
        </pc:sldMkLst>
        <pc:picChg chg="add mod">
          <ac:chgData name="Steven Keith Platt" userId="31b677a9-7d13-4394-9b56-9b3d89389cfd" providerId="ADAL" clId="{D164088C-F3D4-42E6-9DD8-14975A0815F0}" dt="2023-09-12T15:19:22.484" v="15526" actId="14100"/>
          <ac:picMkLst>
            <pc:docMk/>
            <pc:sldMk cId="3292648967" sldId="413"/>
            <ac:picMk id="6" creationId="{F4CE574F-84B3-B60D-6CAF-7D05A683BFAA}"/>
          </ac:picMkLst>
        </pc:picChg>
      </pc:sldChg>
      <pc:sldMasterChg chg="delSldLayout">
        <pc:chgData name="Steven Keith Platt" userId="31b677a9-7d13-4394-9b56-9b3d89389cfd" providerId="ADAL" clId="{D164088C-F3D4-42E6-9DD8-14975A0815F0}" dt="2023-08-30T14:48:09.575" v="256" actId="2696"/>
        <pc:sldMasterMkLst>
          <pc:docMk/>
          <pc:sldMasterMk cId="82855549" sldId="2147483672"/>
        </pc:sldMasterMkLst>
        <pc:sldLayoutChg chg="del">
          <pc:chgData name="Steven Keith Platt" userId="31b677a9-7d13-4394-9b56-9b3d89389cfd" providerId="ADAL" clId="{D164088C-F3D4-42E6-9DD8-14975A0815F0}" dt="2023-08-30T14:48:09.575" v="256" actId="2696"/>
          <pc:sldLayoutMkLst>
            <pc:docMk/>
            <pc:sldMasterMk cId="82855549" sldId="2147483672"/>
            <pc:sldLayoutMk cId="3032043045" sldId="2147483684"/>
          </pc:sldLayoutMkLst>
        </pc:sldLayoutChg>
      </pc:sldMasterChg>
    </pc:docChg>
  </pc:docChgLst>
  <pc:docChgLst>
    <pc:chgData name="Steven Keith Platt" userId="31b677a9-7d13-4394-9b56-9b3d89389cfd" providerId="ADAL" clId="{E2E319E3-7430-495B-8ADA-6B884E3EC50E}"/>
    <pc:docChg chg="custSel modSld modNotesMaster modHandout">
      <pc:chgData name="Steven Keith Platt" userId="31b677a9-7d13-4394-9b56-9b3d89389cfd" providerId="ADAL" clId="{E2E319E3-7430-495B-8ADA-6B884E3EC50E}" dt="2023-09-12T15:53:40.712" v="44" actId="14100"/>
      <pc:docMkLst>
        <pc:docMk/>
      </pc:docMkLst>
      <pc:sldChg chg="addSp delSp modSp mod">
        <pc:chgData name="Steven Keith Platt" userId="31b677a9-7d13-4394-9b56-9b3d89389cfd" providerId="ADAL" clId="{E2E319E3-7430-495B-8ADA-6B884E3EC50E}" dt="2023-09-12T15:53:40.712" v="44" actId="14100"/>
        <pc:sldMkLst>
          <pc:docMk/>
          <pc:sldMk cId="1487700712" sldId="256"/>
        </pc:sldMkLst>
        <pc:spChg chg="mod">
          <ac:chgData name="Steven Keith Platt" userId="31b677a9-7d13-4394-9b56-9b3d89389cfd" providerId="ADAL" clId="{E2E319E3-7430-495B-8ADA-6B884E3EC50E}" dt="2023-09-12T15:53:40.712" v="44" actId="14100"/>
          <ac:spMkLst>
            <pc:docMk/>
            <pc:sldMk cId="1487700712" sldId="256"/>
            <ac:spMk id="2" creationId="{C02C5318-1A1E-49D0-B2E2-A4B0FA9E8A40}"/>
          </ac:spMkLst>
        </pc:spChg>
        <pc:spChg chg="del">
          <ac:chgData name="Steven Keith Platt" userId="31b677a9-7d13-4394-9b56-9b3d89389cfd" providerId="ADAL" clId="{E2E319E3-7430-495B-8ADA-6B884E3EC50E}" dt="2023-09-12T15:53:20.845" v="41" actId="21"/>
          <ac:spMkLst>
            <pc:docMk/>
            <pc:sldMk cId="1487700712" sldId="256"/>
            <ac:spMk id="3" creationId="{48B6CF59-4E5B-494D-A2F7-97ADD01E6497}"/>
          </ac:spMkLst>
        </pc:spChg>
        <pc:spChg chg="add del mod">
          <ac:chgData name="Steven Keith Platt" userId="31b677a9-7d13-4394-9b56-9b3d89389cfd" providerId="ADAL" clId="{E2E319E3-7430-495B-8ADA-6B884E3EC50E}" dt="2023-09-12T15:53:28.251" v="42" actId="21"/>
          <ac:spMkLst>
            <pc:docMk/>
            <pc:sldMk cId="1487700712" sldId="256"/>
            <ac:spMk id="5" creationId="{31F6B4B5-F30A-AE0F-CFF1-3C4696694B4C}"/>
          </ac:spMkLst>
        </pc:spChg>
      </pc:sldChg>
      <pc:sldChg chg="modSp mod">
        <pc:chgData name="Steven Keith Platt" userId="31b677a9-7d13-4394-9b56-9b3d89389cfd" providerId="ADAL" clId="{E2E319E3-7430-495B-8ADA-6B884E3EC50E}" dt="2023-09-12T15:50:21.188" v="26" actId="14100"/>
        <pc:sldMkLst>
          <pc:docMk/>
          <pc:sldMk cId="2183136970" sldId="1056"/>
        </pc:sldMkLst>
        <pc:spChg chg="mod">
          <ac:chgData name="Steven Keith Platt" userId="31b677a9-7d13-4394-9b56-9b3d89389cfd" providerId="ADAL" clId="{E2E319E3-7430-495B-8ADA-6B884E3EC50E}" dt="2023-09-12T15:50:21.188" v="26" actId="14100"/>
          <ac:spMkLst>
            <pc:docMk/>
            <pc:sldMk cId="2183136970" sldId="1056"/>
            <ac:spMk id="3" creationId="{BF2CDA0B-387B-49DC-A8F2-69084B32ABED}"/>
          </ac:spMkLst>
        </pc:spChg>
      </pc:sldChg>
      <pc:sldChg chg="modSp mod">
        <pc:chgData name="Steven Keith Platt" userId="31b677a9-7d13-4394-9b56-9b3d89389cfd" providerId="ADAL" clId="{E2E319E3-7430-495B-8ADA-6B884E3EC50E}" dt="2023-09-12T15:51:51.406" v="34" actId="14100"/>
        <pc:sldMkLst>
          <pc:docMk/>
          <pc:sldMk cId="3783221200" sldId="1100"/>
        </pc:sldMkLst>
        <pc:spChg chg="mod">
          <ac:chgData name="Steven Keith Platt" userId="31b677a9-7d13-4394-9b56-9b3d89389cfd" providerId="ADAL" clId="{E2E319E3-7430-495B-8ADA-6B884E3EC50E}" dt="2023-09-12T15:51:51.406" v="34" actId="14100"/>
          <ac:spMkLst>
            <pc:docMk/>
            <pc:sldMk cId="3783221200" sldId="1100"/>
            <ac:spMk id="2" creationId="{29509330-10B4-E46E-8CFA-12E2BC53FCC8}"/>
          </ac:spMkLst>
        </pc:spChg>
        <pc:spChg chg="mod">
          <ac:chgData name="Steven Keith Platt" userId="31b677a9-7d13-4394-9b56-9b3d89389cfd" providerId="ADAL" clId="{E2E319E3-7430-495B-8ADA-6B884E3EC50E}" dt="2023-09-12T15:51:34.567" v="32" actId="14100"/>
          <ac:spMkLst>
            <pc:docMk/>
            <pc:sldMk cId="3783221200" sldId="1100"/>
            <ac:spMk id="7" creationId="{C8DB2B39-6C88-5B73-9F34-3644D8A332E6}"/>
          </ac:spMkLst>
        </pc:spChg>
        <pc:picChg chg="mod">
          <ac:chgData name="Steven Keith Platt" userId="31b677a9-7d13-4394-9b56-9b3d89389cfd" providerId="ADAL" clId="{E2E319E3-7430-495B-8ADA-6B884E3EC50E}" dt="2023-09-12T15:51:25.089" v="31" actId="1076"/>
          <ac:picMkLst>
            <pc:docMk/>
            <pc:sldMk cId="3783221200" sldId="1100"/>
            <ac:picMk id="3" creationId="{9B25F517-0C34-29AA-1A18-447BD012A84C}"/>
          </ac:picMkLst>
        </pc:picChg>
      </pc:sldChg>
      <pc:sldChg chg="modSp mod delDesignElem">
        <pc:chgData name="Steven Keith Platt" userId="31b677a9-7d13-4394-9b56-9b3d89389cfd" providerId="ADAL" clId="{E2E319E3-7430-495B-8ADA-6B884E3EC50E}" dt="2023-09-12T15:48:08.857" v="3" actId="207"/>
        <pc:sldMkLst>
          <pc:docMk/>
          <pc:sldMk cId="1353602534" sldId="1287"/>
        </pc:sldMkLst>
        <pc:spChg chg="mod">
          <ac:chgData name="Steven Keith Platt" userId="31b677a9-7d13-4394-9b56-9b3d89389cfd" providerId="ADAL" clId="{E2E319E3-7430-495B-8ADA-6B884E3EC50E}" dt="2023-09-12T15:48:03.303" v="2" actId="207"/>
          <ac:spMkLst>
            <pc:docMk/>
            <pc:sldMk cId="1353602534" sldId="1287"/>
            <ac:spMk id="2" creationId="{C02C5318-1A1E-49D0-B2E2-A4B0FA9E8A40}"/>
          </ac:spMkLst>
        </pc:spChg>
        <pc:spChg chg="mod">
          <ac:chgData name="Steven Keith Platt" userId="31b677a9-7d13-4394-9b56-9b3d89389cfd" providerId="ADAL" clId="{E2E319E3-7430-495B-8ADA-6B884E3EC50E}" dt="2023-09-12T15:48:08.857" v="3" actId="207"/>
          <ac:spMkLst>
            <pc:docMk/>
            <pc:sldMk cId="1353602534" sldId="1287"/>
            <ac:spMk id="3" creationId="{48B6CF59-4E5B-494D-A2F7-97ADD01E6497}"/>
          </ac:spMkLst>
        </pc:spChg>
      </pc:sldChg>
      <pc:sldChg chg="modSp mod">
        <pc:chgData name="Steven Keith Platt" userId="31b677a9-7d13-4394-9b56-9b3d89389cfd" providerId="ADAL" clId="{E2E319E3-7430-495B-8ADA-6B884E3EC50E}" dt="2023-09-12T15:50:31.341" v="27" actId="313"/>
        <pc:sldMkLst>
          <pc:docMk/>
          <pc:sldMk cId="4082568611" sldId="1349"/>
        </pc:sldMkLst>
        <pc:spChg chg="mod">
          <ac:chgData name="Steven Keith Platt" userId="31b677a9-7d13-4394-9b56-9b3d89389cfd" providerId="ADAL" clId="{E2E319E3-7430-495B-8ADA-6B884E3EC50E}" dt="2023-09-12T15:50:31.341" v="27" actId="313"/>
          <ac:spMkLst>
            <pc:docMk/>
            <pc:sldMk cId="4082568611" sldId="1349"/>
            <ac:spMk id="2" creationId="{79D0CB4A-46DA-4739-AAB7-03C96145620E}"/>
          </ac:spMkLst>
        </pc:spChg>
        <pc:spChg chg="mod">
          <ac:chgData name="Steven Keith Platt" userId="31b677a9-7d13-4394-9b56-9b3d89389cfd" providerId="ADAL" clId="{E2E319E3-7430-495B-8ADA-6B884E3EC50E}" dt="2023-09-12T15:49:57.552" v="24" actId="14100"/>
          <ac:spMkLst>
            <pc:docMk/>
            <pc:sldMk cId="4082568611" sldId="1349"/>
            <ac:spMk id="3" creationId="{9EE9978F-54B2-4C2C-B149-D05E36B041BC}"/>
          </ac:spMkLst>
        </pc:spChg>
        <pc:spChg chg="mod">
          <ac:chgData name="Steven Keith Platt" userId="31b677a9-7d13-4394-9b56-9b3d89389cfd" providerId="ADAL" clId="{E2E319E3-7430-495B-8ADA-6B884E3EC50E}" dt="2023-09-12T15:49:40.020" v="19" actId="14100"/>
          <ac:spMkLst>
            <pc:docMk/>
            <pc:sldMk cId="4082568611" sldId="1349"/>
            <ac:spMk id="5" creationId="{EC498F92-28A8-5D51-7946-CCF17404D85D}"/>
          </ac:spMkLst>
        </pc:spChg>
      </pc:sldChg>
      <pc:sldChg chg="modSp mod">
        <pc:chgData name="Steven Keith Platt" userId="31b677a9-7d13-4394-9b56-9b3d89389cfd" providerId="ADAL" clId="{E2E319E3-7430-495B-8ADA-6B884E3EC50E}" dt="2023-09-12T15:52:28.558" v="39" actId="14100"/>
        <pc:sldMkLst>
          <pc:docMk/>
          <pc:sldMk cId="2857952810" sldId="1377"/>
        </pc:sldMkLst>
        <pc:spChg chg="mod">
          <ac:chgData name="Steven Keith Platt" userId="31b677a9-7d13-4394-9b56-9b3d89389cfd" providerId="ADAL" clId="{E2E319E3-7430-495B-8ADA-6B884E3EC50E}" dt="2023-09-12T15:52:28.558" v="39" actId="14100"/>
          <ac:spMkLst>
            <pc:docMk/>
            <pc:sldMk cId="2857952810" sldId="1377"/>
            <ac:spMk id="2" creationId="{29509330-10B4-E46E-8CFA-12E2BC53FCC8}"/>
          </ac:spMkLst>
        </pc:spChg>
        <pc:spChg chg="mod">
          <ac:chgData name="Steven Keith Platt" userId="31b677a9-7d13-4394-9b56-9b3d89389cfd" providerId="ADAL" clId="{E2E319E3-7430-495B-8ADA-6B884E3EC50E}" dt="2023-09-12T15:52:12.979" v="35" actId="14100"/>
          <ac:spMkLst>
            <pc:docMk/>
            <pc:sldMk cId="2857952810" sldId="1377"/>
            <ac:spMk id="5" creationId="{253B7668-B169-F7D9-123E-4368C3BB7CE2}"/>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5232C9-E3BE-43C9-BF97-72626723FACF}"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C2BF662D-C9C1-4BA9-87AC-37DE813B16D3}">
      <dgm:prSet custT="1"/>
      <dgm:spPr/>
      <dgm:t>
        <a:bodyPr/>
        <a:lstStyle/>
        <a:p>
          <a:r>
            <a:rPr lang="en-US" sz="1400" b="0" i="0" dirty="0"/>
            <a:t>Human language has an inherent structure and detectable logic. </a:t>
          </a:r>
          <a:r>
            <a:rPr lang="en-US" sz="1400" dirty="0"/>
            <a:t>It has grammar, pattern regularity, and similarity. </a:t>
          </a:r>
        </a:p>
      </dgm:t>
    </dgm:pt>
    <dgm:pt modelId="{DAAC6B52-D987-4F9E-BF04-066E320D2B32}" type="parTrans" cxnId="{F2CCB7F6-7D10-47C9-8845-F744C95BF865}">
      <dgm:prSet/>
      <dgm:spPr/>
      <dgm:t>
        <a:bodyPr/>
        <a:lstStyle/>
        <a:p>
          <a:endParaRPr lang="en-US"/>
        </a:p>
      </dgm:t>
    </dgm:pt>
    <dgm:pt modelId="{63160D9F-3FF8-4424-9837-37BECC8149E0}" type="sibTrans" cxnId="{F2CCB7F6-7D10-47C9-8845-F744C95BF865}">
      <dgm:prSet/>
      <dgm:spPr/>
      <dgm:t>
        <a:bodyPr/>
        <a:lstStyle/>
        <a:p>
          <a:endParaRPr lang="en-US"/>
        </a:p>
      </dgm:t>
    </dgm:pt>
    <dgm:pt modelId="{1784598F-B4B2-4219-B681-2DB82FAAEE18}">
      <dgm:prSet custT="1"/>
      <dgm:spPr/>
      <dgm:t>
        <a:bodyPr/>
        <a:lstStyle/>
        <a:p>
          <a:r>
            <a:rPr lang="en-US" sz="1400" b="0" i="0" dirty="0"/>
            <a:t>LLMs are exposed to vast datasets to uncover the statistical relationships that underpin language.  As children learn grammar rules and vocabulary, these models recognize how words relate and depend on each other to convey meaning</a:t>
          </a:r>
          <a:r>
            <a:rPr lang="en-US" sz="1100" b="0" i="0" dirty="0"/>
            <a:t>.</a:t>
          </a:r>
          <a:endParaRPr lang="en-US" sz="1100" dirty="0"/>
        </a:p>
      </dgm:t>
    </dgm:pt>
    <dgm:pt modelId="{1B9F82BA-5E15-4B21-8175-AEEC1D9AA2A1}" type="parTrans" cxnId="{58D2E0D1-85ED-48F5-ADD3-F5D730A7BD28}">
      <dgm:prSet/>
      <dgm:spPr/>
      <dgm:t>
        <a:bodyPr/>
        <a:lstStyle/>
        <a:p>
          <a:endParaRPr lang="en-US"/>
        </a:p>
      </dgm:t>
    </dgm:pt>
    <dgm:pt modelId="{A5D6D3F7-439C-4DB2-B2CB-B244A66238F3}" type="sibTrans" cxnId="{58D2E0D1-85ED-48F5-ADD3-F5D730A7BD28}">
      <dgm:prSet/>
      <dgm:spPr/>
      <dgm:t>
        <a:bodyPr/>
        <a:lstStyle/>
        <a:p>
          <a:endParaRPr lang="en-US"/>
        </a:p>
      </dgm:t>
    </dgm:pt>
    <dgm:pt modelId="{69A79B46-8D72-4A5D-B7FF-871E6FB56DFD}">
      <dgm:prSet custT="1"/>
      <dgm:spPr/>
      <dgm:t>
        <a:bodyPr/>
        <a:lstStyle/>
        <a:p>
          <a:r>
            <a:rPr lang="en-US" sz="1400" b="0" i="0" dirty="0"/>
            <a:t>LLMs discover that sentences have syntactic and semantic regularities. They learn, for example, that verbs typically follow nouns and that some words are more likely to appear together than others. With enough data, LLMs grasp these nuances, like an expert linguist who has studied the subject extensively.</a:t>
          </a:r>
          <a:endParaRPr lang="en-US" sz="1400" dirty="0"/>
        </a:p>
      </dgm:t>
    </dgm:pt>
    <dgm:pt modelId="{11922171-6933-4D0A-8E19-9641B2F733E5}" type="parTrans" cxnId="{32E68BEA-30A8-4242-967E-0D325836F0CE}">
      <dgm:prSet/>
      <dgm:spPr/>
      <dgm:t>
        <a:bodyPr/>
        <a:lstStyle/>
        <a:p>
          <a:endParaRPr lang="en-US"/>
        </a:p>
      </dgm:t>
    </dgm:pt>
    <dgm:pt modelId="{9FE0E994-89FD-425F-9F17-F3B124D80C65}" type="sibTrans" cxnId="{32E68BEA-30A8-4242-967E-0D325836F0CE}">
      <dgm:prSet/>
      <dgm:spPr/>
      <dgm:t>
        <a:bodyPr/>
        <a:lstStyle/>
        <a:p>
          <a:endParaRPr lang="en-US"/>
        </a:p>
      </dgm:t>
    </dgm:pt>
    <dgm:pt modelId="{0C23C9B8-0D74-436A-99BF-EA3D20B073B4}">
      <dgm:prSet/>
      <dgm:spPr/>
      <dgm:t>
        <a:bodyPr/>
        <a:lstStyle/>
        <a:p>
          <a:r>
            <a:rPr lang="en-US" b="1" i="0" dirty="0"/>
            <a:t>In sum: LLMs computational power enables them to discern the logical, mathematical patterns woven throughout human communication. It is this recognition of semantics that gives large LLMs their remarkable ability to generate and understand language.</a:t>
          </a:r>
          <a:endParaRPr lang="en-US" b="1" dirty="0"/>
        </a:p>
      </dgm:t>
    </dgm:pt>
    <dgm:pt modelId="{2EB81CCD-81E5-4BF7-A037-990206EB2ADA}" type="parTrans" cxnId="{F7694291-D543-47A1-8E60-16BCDDAF8225}">
      <dgm:prSet/>
      <dgm:spPr/>
      <dgm:t>
        <a:bodyPr/>
        <a:lstStyle/>
        <a:p>
          <a:endParaRPr lang="en-US"/>
        </a:p>
      </dgm:t>
    </dgm:pt>
    <dgm:pt modelId="{954F29F5-6C1E-4284-BF2E-202C9A853EEB}" type="sibTrans" cxnId="{F7694291-D543-47A1-8E60-16BCDDAF8225}">
      <dgm:prSet/>
      <dgm:spPr/>
      <dgm:t>
        <a:bodyPr/>
        <a:lstStyle/>
        <a:p>
          <a:endParaRPr lang="en-US"/>
        </a:p>
      </dgm:t>
    </dgm:pt>
    <dgm:pt modelId="{4636C5E9-1459-4A4B-AC7C-8F17F0426D43}" type="pres">
      <dgm:prSet presAssocID="{315232C9-E3BE-43C9-BF97-72626723FACF}" presName="root" presStyleCnt="0">
        <dgm:presLayoutVars>
          <dgm:dir/>
          <dgm:resizeHandles val="exact"/>
        </dgm:presLayoutVars>
      </dgm:prSet>
      <dgm:spPr/>
    </dgm:pt>
    <dgm:pt modelId="{99C90061-DBAF-47C7-B2E0-B5F4D5D587E2}" type="pres">
      <dgm:prSet presAssocID="{C2BF662D-C9C1-4BA9-87AC-37DE813B16D3}" presName="compNode" presStyleCnt="0"/>
      <dgm:spPr/>
    </dgm:pt>
    <dgm:pt modelId="{408A927D-FCCA-4CAF-ACB6-28B37FD19BD9}" type="pres">
      <dgm:prSet presAssocID="{C2BF662D-C9C1-4BA9-87AC-37DE813B16D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C62C34F9-12CA-4C70-BD50-A8293A61D07A}" type="pres">
      <dgm:prSet presAssocID="{C2BF662D-C9C1-4BA9-87AC-37DE813B16D3}" presName="spaceRect" presStyleCnt="0"/>
      <dgm:spPr/>
    </dgm:pt>
    <dgm:pt modelId="{2ABC9029-BB51-44B6-8DF1-894B967BB48A}" type="pres">
      <dgm:prSet presAssocID="{C2BF662D-C9C1-4BA9-87AC-37DE813B16D3}" presName="textRect" presStyleLbl="revTx" presStyleIdx="0" presStyleCnt="4">
        <dgm:presLayoutVars>
          <dgm:chMax val="1"/>
          <dgm:chPref val="1"/>
        </dgm:presLayoutVars>
      </dgm:prSet>
      <dgm:spPr/>
    </dgm:pt>
    <dgm:pt modelId="{4F6DA897-BDB7-4439-9FEC-01700FD8F9BF}" type="pres">
      <dgm:prSet presAssocID="{63160D9F-3FF8-4424-9837-37BECC8149E0}" presName="sibTrans" presStyleCnt="0"/>
      <dgm:spPr/>
    </dgm:pt>
    <dgm:pt modelId="{417C0A70-51AF-4365-902C-50168B75A9B0}" type="pres">
      <dgm:prSet presAssocID="{1784598F-B4B2-4219-B681-2DB82FAAEE18}" presName="compNode" presStyleCnt="0"/>
      <dgm:spPr/>
    </dgm:pt>
    <dgm:pt modelId="{923FB421-A459-43A2-879A-E9B37A6A1C8C}" type="pres">
      <dgm:prSet presAssocID="{1784598F-B4B2-4219-B681-2DB82FAAEE1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2DD3913E-AC08-42FF-9FE6-9C906857CA3E}" type="pres">
      <dgm:prSet presAssocID="{1784598F-B4B2-4219-B681-2DB82FAAEE18}" presName="spaceRect" presStyleCnt="0"/>
      <dgm:spPr/>
    </dgm:pt>
    <dgm:pt modelId="{373BBF5E-DB8D-4CF8-B4DA-E143407E8B3C}" type="pres">
      <dgm:prSet presAssocID="{1784598F-B4B2-4219-B681-2DB82FAAEE18}" presName="textRect" presStyleLbl="revTx" presStyleIdx="1" presStyleCnt="4">
        <dgm:presLayoutVars>
          <dgm:chMax val="1"/>
          <dgm:chPref val="1"/>
        </dgm:presLayoutVars>
      </dgm:prSet>
      <dgm:spPr/>
    </dgm:pt>
    <dgm:pt modelId="{724AC51E-F981-43DE-A11D-7B5531FDA215}" type="pres">
      <dgm:prSet presAssocID="{A5D6D3F7-439C-4DB2-B2CB-B244A66238F3}" presName="sibTrans" presStyleCnt="0"/>
      <dgm:spPr/>
    </dgm:pt>
    <dgm:pt modelId="{BC931598-E7AB-426F-AFAB-47E98A42205C}" type="pres">
      <dgm:prSet presAssocID="{69A79B46-8D72-4A5D-B7FF-871E6FB56DFD}" presName="compNode" presStyleCnt="0"/>
      <dgm:spPr/>
    </dgm:pt>
    <dgm:pt modelId="{A13B79C1-5AE6-4CDD-B065-A75B913E7989}" type="pres">
      <dgm:prSet presAssocID="{69A79B46-8D72-4A5D-B7FF-871E6FB56DF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a:ext>
      </dgm:extLst>
    </dgm:pt>
    <dgm:pt modelId="{E49CF6B4-99E0-46B3-A6DB-6DD257B2E59B}" type="pres">
      <dgm:prSet presAssocID="{69A79B46-8D72-4A5D-B7FF-871E6FB56DFD}" presName="spaceRect" presStyleCnt="0"/>
      <dgm:spPr/>
    </dgm:pt>
    <dgm:pt modelId="{B11286AB-D8F9-4D97-900E-C91A7A8B6C50}" type="pres">
      <dgm:prSet presAssocID="{69A79B46-8D72-4A5D-B7FF-871E6FB56DFD}" presName="textRect" presStyleLbl="revTx" presStyleIdx="2" presStyleCnt="4">
        <dgm:presLayoutVars>
          <dgm:chMax val="1"/>
          <dgm:chPref val="1"/>
        </dgm:presLayoutVars>
      </dgm:prSet>
      <dgm:spPr/>
    </dgm:pt>
    <dgm:pt modelId="{50A8B665-597D-4E10-97FD-4AD4BB206E25}" type="pres">
      <dgm:prSet presAssocID="{9FE0E994-89FD-425F-9F17-F3B124D80C65}" presName="sibTrans" presStyleCnt="0"/>
      <dgm:spPr/>
    </dgm:pt>
    <dgm:pt modelId="{9E2615CD-CF0A-4D7A-A044-7173229091D2}" type="pres">
      <dgm:prSet presAssocID="{0C23C9B8-0D74-436A-99BF-EA3D20B073B4}" presName="compNode" presStyleCnt="0"/>
      <dgm:spPr/>
    </dgm:pt>
    <dgm:pt modelId="{B47E1899-9B86-43A3-9EDE-BD2C0D5852F9}" type="pres">
      <dgm:prSet presAssocID="{0C23C9B8-0D74-436A-99BF-EA3D20B073B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atistics"/>
        </a:ext>
      </dgm:extLst>
    </dgm:pt>
    <dgm:pt modelId="{E2C14332-7FF7-46D0-82E0-5AC713A79CAA}" type="pres">
      <dgm:prSet presAssocID="{0C23C9B8-0D74-436A-99BF-EA3D20B073B4}" presName="spaceRect" presStyleCnt="0"/>
      <dgm:spPr/>
    </dgm:pt>
    <dgm:pt modelId="{B75306AD-8801-4522-ACEB-7D2133226738}" type="pres">
      <dgm:prSet presAssocID="{0C23C9B8-0D74-436A-99BF-EA3D20B073B4}" presName="textRect" presStyleLbl="revTx" presStyleIdx="3" presStyleCnt="4">
        <dgm:presLayoutVars>
          <dgm:chMax val="1"/>
          <dgm:chPref val="1"/>
        </dgm:presLayoutVars>
      </dgm:prSet>
      <dgm:spPr/>
    </dgm:pt>
  </dgm:ptLst>
  <dgm:cxnLst>
    <dgm:cxn modelId="{2CB2387F-2D38-4C77-91CA-CE198DE5536B}" type="presOf" srcId="{315232C9-E3BE-43C9-BF97-72626723FACF}" destId="{4636C5E9-1459-4A4B-AC7C-8F17F0426D43}" srcOrd="0" destOrd="0" presId="urn:microsoft.com/office/officeart/2018/2/layout/IconLabelList"/>
    <dgm:cxn modelId="{F7694291-D543-47A1-8E60-16BCDDAF8225}" srcId="{315232C9-E3BE-43C9-BF97-72626723FACF}" destId="{0C23C9B8-0D74-436A-99BF-EA3D20B073B4}" srcOrd="3" destOrd="0" parTransId="{2EB81CCD-81E5-4BF7-A037-990206EB2ADA}" sibTransId="{954F29F5-6C1E-4284-BF2E-202C9A853EEB}"/>
    <dgm:cxn modelId="{8EE7C5B0-2743-4A81-A183-286A07B6E64A}" type="presOf" srcId="{69A79B46-8D72-4A5D-B7FF-871E6FB56DFD}" destId="{B11286AB-D8F9-4D97-900E-C91A7A8B6C50}" srcOrd="0" destOrd="0" presId="urn:microsoft.com/office/officeart/2018/2/layout/IconLabelList"/>
    <dgm:cxn modelId="{A73AE2B3-5D51-422D-AB05-F057CB7410FE}" type="presOf" srcId="{C2BF662D-C9C1-4BA9-87AC-37DE813B16D3}" destId="{2ABC9029-BB51-44B6-8DF1-894B967BB48A}" srcOrd="0" destOrd="0" presId="urn:microsoft.com/office/officeart/2018/2/layout/IconLabelList"/>
    <dgm:cxn modelId="{58D2E0D1-85ED-48F5-ADD3-F5D730A7BD28}" srcId="{315232C9-E3BE-43C9-BF97-72626723FACF}" destId="{1784598F-B4B2-4219-B681-2DB82FAAEE18}" srcOrd="1" destOrd="0" parTransId="{1B9F82BA-5E15-4B21-8175-AEEC1D9AA2A1}" sibTransId="{A5D6D3F7-439C-4DB2-B2CB-B244A66238F3}"/>
    <dgm:cxn modelId="{A4D1E9E7-C3B1-4D61-BECB-C98073E7B146}" type="presOf" srcId="{0C23C9B8-0D74-436A-99BF-EA3D20B073B4}" destId="{B75306AD-8801-4522-ACEB-7D2133226738}" srcOrd="0" destOrd="0" presId="urn:microsoft.com/office/officeart/2018/2/layout/IconLabelList"/>
    <dgm:cxn modelId="{32E68BEA-30A8-4242-967E-0D325836F0CE}" srcId="{315232C9-E3BE-43C9-BF97-72626723FACF}" destId="{69A79B46-8D72-4A5D-B7FF-871E6FB56DFD}" srcOrd="2" destOrd="0" parTransId="{11922171-6933-4D0A-8E19-9641B2F733E5}" sibTransId="{9FE0E994-89FD-425F-9F17-F3B124D80C65}"/>
    <dgm:cxn modelId="{DAEC34ED-206C-4B09-8DAD-D875DF955D3E}" type="presOf" srcId="{1784598F-B4B2-4219-B681-2DB82FAAEE18}" destId="{373BBF5E-DB8D-4CF8-B4DA-E143407E8B3C}" srcOrd="0" destOrd="0" presId="urn:microsoft.com/office/officeart/2018/2/layout/IconLabelList"/>
    <dgm:cxn modelId="{F2CCB7F6-7D10-47C9-8845-F744C95BF865}" srcId="{315232C9-E3BE-43C9-BF97-72626723FACF}" destId="{C2BF662D-C9C1-4BA9-87AC-37DE813B16D3}" srcOrd="0" destOrd="0" parTransId="{DAAC6B52-D987-4F9E-BF04-066E320D2B32}" sibTransId="{63160D9F-3FF8-4424-9837-37BECC8149E0}"/>
    <dgm:cxn modelId="{DA14399F-2F4F-4126-9679-66E21923CF77}" type="presParOf" srcId="{4636C5E9-1459-4A4B-AC7C-8F17F0426D43}" destId="{99C90061-DBAF-47C7-B2E0-B5F4D5D587E2}" srcOrd="0" destOrd="0" presId="urn:microsoft.com/office/officeart/2018/2/layout/IconLabelList"/>
    <dgm:cxn modelId="{E32E6ABF-7EA2-4B38-8740-C2387CA85573}" type="presParOf" srcId="{99C90061-DBAF-47C7-B2E0-B5F4D5D587E2}" destId="{408A927D-FCCA-4CAF-ACB6-28B37FD19BD9}" srcOrd="0" destOrd="0" presId="urn:microsoft.com/office/officeart/2018/2/layout/IconLabelList"/>
    <dgm:cxn modelId="{1DFEB4F9-0055-44EB-B7C8-BCF170B7A4CA}" type="presParOf" srcId="{99C90061-DBAF-47C7-B2E0-B5F4D5D587E2}" destId="{C62C34F9-12CA-4C70-BD50-A8293A61D07A}" srcOrd="1" destOrd="0" presId="urn:microsoft.com/office/officeart/2018/2/layout/IconLabelList"/>
    <dgm:cxn modelId="{2B99807B-CBFE-48F3-B9D4-26D12749AD98}" type="presParOf" srcId="{99C90061-DBAF-47C7-B2E0-B5F4D5D587E2}" destId="{2ABC9029-BB51-44B6-8DF1-894B967BB48A}" srcOrd="2" destOrd="0" presId="urn:microsoft.com/office/officeart/2018/2/layout/IconLabelList"/>
    <dgm:cxn modelId="{5187BB58-9EF5-4F52-849C-A57CF8E89509}" type="presParOf" srcId="{4636C5E9-1459-4A4B-AC7C-8F17F0426D43}" destId="{4F6DA897-BDB7-4439-9FEC-01700FD8F9BF}" srcOrd="1" destOrd="0" presId="urn:microsoft.com/office/officeart/2018/2/layout/IconLabelList"/>
    <dgm:cxn modelId="{DC44D69B-4760-4DB4-B7AB-2988C5E1AF1D}" type="presParOf" srcId="{4636C5E9-1459-4A4B-AC7C-8F17F0426D43}" destId="{417C0A70-51AF-4365-902C-50168B75A9B0}" srcOrd="2" destOrd="0" presId="urn:microsoft.com/office/officeart/2018/2/layout/IconLabelList"/>
    <dgm:cxn modelId="{7A7E3DE3-2060-435B-819C-8A469C45BED0}" type="presParOf" srcId="{417C0A70-51AF-4365-902C-50168B75A9B0}" destId="{923FB421-A459-43A2-879A-E9B37A6A1C8C}" srcOrd="0" destOrd="0" presId="urn:microsoft.com/office/officeart/2018/2/layout/IconLabelList"/>
    <dgm:cxn modelId="{CB5F0E98-1159-4C56-8347-2FC6EAA507CD}" type="presParOf" srcId="{417C0A70-51AF-4365-902C-50168B75A9B0}" destId="{2DD3913E-AC08-42FF-9FE6-9C906857CA3E}" srcOrd="1" destOrd="0" presId="urn:microsoft.com/office/officeart/2018/2/layout/IconLabelList"/>
    <dgm:cxn modelId="{A7D10298-F4D9-4603-8665-BE5ADAF076DE}" type="presParOf" srcId="{417C0A70-51AF-4365-902C-50168B75A9B0}" destId="{373BBF5E-DB8D-4CF8-B4DA-E143407E8B3C}" srcOrd="2" destOrd="0" presId="urn:microsoft.com/office/officeart/2018/2/layout/IconLabelList"/>
    <dgm:cxn modelId="{1AFC7AAA-F449-4F10-8D31-9B90751B25C9}" type="presParOf" srcId="{4636C5E9-1459-4A4B-AC7C-8F17F0426D43}" destId="{724AC51E-F981-43DE-A11D-7B5531FDA215}" srcOrd="3" destOrd="0" presId="urn:microsoft.com/office/officeart/2018/2/layout/IconLabelList"/>
    <dgm:cxn modelId="{A9E09FA6-C3F1-43CC-A1A8-B3C3BBE767AA}" type="presParOf" srcId="{4636C5E9-1459-4A4B-AC7C-8F17F0426D43}" destId="{BC931598-E7AB-426F-AFAB-47E98A42205C}" srcOrd="4" destOrd="0" presId="urn:microsoft.com/office/officeart/2018/2/layout/IconLabelList"/>
    <dgm:cxn modelId="{3DB2B157-31D1-4D83-90FF-82D9D7FD2B0E}" type="presParOf" srcId="{BC931598-E7AB-426F-AFAB-47E98A42205C}" destId="{A13B79C1-5AE6-4CDD-B065-A75B913E7989}" srcOrd="0" destOrd="0" presId="urn:microsoft.com/office/officeart/2018/2/layout/IconLabelList"/>
    <dgm:cxn modelId="{030C5C3C-B47D-4455-ABAA-737AAF600403}" type="presParOf" srcId="{BC931598-E7AB-426F-AFAB-47E98A42205C}" destId="{E49CF6B4-99E0-46B3-A6DB-6DD257B2E59B}" srcOrd="1" destOrd="0" presId="urn:microsoft.com/office/officeart/2018/2/layout/IconLabelList"/>
    <dgm:cxn modelId="{C9413E5E-A0E5-41AC-8AD4-F9FD090B9186}" type="presParOf" srcId="{BC931598-E7AB-426F-AFAB-47E98A42205C}" destId="{B11286AB-D8F9-4D97-900E-C91A7A8B6C50}" srcOrd="2" destOrd="0" presId="urn:microsoft.com/office/officeart/2018/2/layout/IconLabelList"/>
    <dgm:cxn modelId="{84BC81B4-CE30-4E2B-9CC3-43472B74ED5B}" type="presParOf" srcId="{4636C5E9-1459-4A4B-AC7C-8F17F0426D43}" destId="{50A8B665-597D-4E10-97FD-4AD4BB206E25}" srcOrd="5" destOrd="0" presId="urn:microsoft.com/office/officeart/2018/2/layout/IconLabelList"/>
    <dgm:cxn modelId="{C09567B1-8C0F-49F8-B7E9-D743D4C08C7C}" type="presParOf" srcId="{4636C5E9-1459-4A4B-AC7C-8F17F0426D43}" destId="{9E2615CD-CF0A-4D7A-A044-7173229091D2}" srcOrd="6" destOrd="0" presId="urn:microsoft.com/office/officeart/2018/2/layout/IconLabelList"/>
    <dgm:cxn modelId="{67D8937C-07E5-47E1-B880-C11480C9DFCF}" type="presParOf" srcId="{9E2615CD-CF0A-4D7A-A044-7173229091D2}" destId="{B47E1899-9B86-43A3-9EDE-BD2C0D5852F9}" srcOrd="0" destOrd="0" presId="urn:microsoft.com/office/officeart/2018/2/layout/IconLabelList"/>
    <dgm:cxn modelId="{4D255913-2E20-402B-94FA-8812E7A8380C}" type="presParOf" srcId="{9E2615CD-CF0A-4D7A-A044-7173229091D2}" destId="{E2C14332-7FF7-46D0-82E0-5AC713A79CAA}" srcOrd="1" destOrd="0" presId="urn:microsoft.com/office/officeart/2018/2/layout/IconLabelList"/>
    <dgm:cxn modelId="{FBAC291B-21B1-4452-ABA9-48F54349DCAB}" type="presParOf" srcId="{9E2615CD-CF0A-4D7A-A044-7173229091D2}" destId="{B75306AD-8801-4522-ACEB-7D2133226738}"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A927D-FCCA-4CAF-ACB6-28B37FD19BD9}">
      <dsp:nvSpPr>
        <dsp:cNvPr id="0" name=""/>
        <dsp:cNvSpPr/>
      </dsp:nvSpPr>
      <dsp:spPr>
        <a:xfrm>
          <a:off x="2292513" y="195061"/>
          <a:ext cx="759375" cy="7593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ABC9029-BB51-44B6-8DF1-894B967BB48A}">
      <dsp:nvSpPr>
        <dsp:cNvPr id="0" name=""/>
        <dsp:cNvSpPr/>
      </dsp:nvSpPr>
      <dsp:spPr>
        <a:xfrm>
          <a:off x="1828451" y="1526690"/>
          <a:ext cx="1687500" cy="2483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b="0" i="0" kern="1200" dirty="0"/>
            <a:t>Human language has an inherent structure and detectable logic. </a:t>
          </a:r>
          <a:r>
            <a:rPr lang="en-US" sz="1400" kern="1200" dirty="0"/>
            <a:t>It has grammar, pattern regularity, and similarity. </a:t>
          </a:r>
        </a:p>
      </dsp:txBody>
      <dsp:txXfrm>
        <a:off x="1828451" y="1526690"/>
        <a:ext cx="1687500" cy="2483047"/>
      </dsp:txXfrm>
    </dsp:sp>
    <dsp:sp modelId="{923FB421-A459-43A2-879A-E9B37A6A1C8C}">
      <dsp:nvSpPr>
        <dsp:cNvPr id="0" name=""/>
        <dsp:cNvSpPr/>
      </dsp:nvSpPr>
      <dsp:spPr>
        <a:xfrm>
          <a:off x="4275326" y="195061"/>
          <a:ext cx="759375" cy="7593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73BBF5E-DB8D-4CF8-B4DA-E143407E8B3C}">
      <dsp:nvSpPr>
        <dsp:cNvPr id="0" name=""/>
        <dsp:cNvSpPr/>
      </dsp:nvSpPr>
      <dsp:spPr>
        <a:xfrm>
          <a:off x="3811263" y="1526690"/>
          <a:ext cx="1687500" cy="2483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b="0" i="0" kern="1200" dirty="0"/>
            <a:t>LLMs are exposed to vast datasets to uncover the statistical relationships that underpin language.  As children learn grammar rules and vocabulary, these models recognize how words relate and depend on each other to convey meaning</a:t>
          </a:r>
          <a:r>
            <a:rPr lang="en-US" sz="1100" b="0" i="0" kern="1200" dirty="0"/>
            <a:t>.</a:t>
          </a:r>
          <a:endParaRPr lang="en-US" sz="1100" kern="1200" dirty="0"/>
        </a:p>
      </dsp:txBody>
      <dsp:txXfrm>
        <a:off x="3811263" y="1526690"/>
        <a:ext cx="1687500" cy="2483047"/>
      </dsp:txXfrm>
    </dsp:sp>
    <dsp:sp modelId="{A13B79C1-5AE6-4CDD-B065-A75B913E7989}">
      <dsp:nvSpPr>
        <dsp:cNvPr id="0" name=""/>
        <dsp:cNvSpPr/>
      </dsp:nvSpPr>
      <dsp:spPr>
        <a:xfrm>
          <a:off x="6258138" y="195061"/>
          <a:ext cx="759375" cy="7593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11286AB-D8F9-4D97-900E-C91A7A8B6C50}">
      <dsp:nvSpPr>
        <dsp:cNvPr id="0" name=""/>
        <dsp:cNvSpPr/>
      </dsp:nvSpPr>
      <dsp:spPr>
        <a:xfrm>
          <a:off x="5794076" y="1526690"/>
          <a:ext cx="1687500" cy="2483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b="0" i="0" kern="1200" dirty="0"/>
            <a:t>LLMs discover that sentences have syntactic and semantic regularities. They learn, for example, that verbs typically follow nouns and that some words are more likely to appear together than others. With enough data, LLMs grasp these nuances, like an expert linguist who has studied the subject extensively.</a:t>
          </a:r>
          <a:endParaRPr lang="en-US" sz="1400" kern="1200" dirty="0"/>
        </a:p>
      </dsp:txBody>
      <dsp:txXfrm>
        <a:off x="5794076" y="1526690"/>
        <a:ext cx="1687500" cy="2483047"/>
      </dsp:txXfrm>
    </dsp:sp>
    <dsp:sp modelId="{B47E1899-9B86-43A3-9EDE-BD2C0D5852F9}">
      <dsp:nvSpPr>
        <dsp:cNvPr id="0" name=""/>
        <dsp:cNvSpPr/>
      </dsp:nvSpPr>
      <dsp:spPr>
        <a:xfrm>
          <a:off x="8240951" y="195061"/>
          <a:ext cx="759375" cy="75937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75306AD-8801-4522-ACEB-7D2133226738}">
      <dsp:nvSpPr>
        <dsp:cNvPr id="0" name=""/>
        <dsp:cNvSpPr/>
      </dsp:nvSpPr>
      <dsp:spPr>
        <a:xfrm>
          <a:off x="7776888" y="1526690"/>
          <a:ext cx="1687500" cy="2483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b="1" i="0" kern="1200" dirty="0"/>
            <a:t>In sum: LLMs computational power enables them to discern the logical, mathematical patterns woven throughout human communication. It is this recognition of semantics that gives large LLMs their remarkable ability to generate and understand language.</a:t>
          </a:r>
          <a:endParaRPr lang="en-US" sz="1300" b="1" kern="1200" dirty="0"/>
        </a:p>
      </dsp:txBody>
      <dsp:txXfrm>
        <a:off x="7776888" y="1526690"/>
        <a:ext cx="1687500" cy="2483047"/>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81CEA5-62FD-4C83-BDE3-91DFB9827D8F}"/>
              </a:ext>
            </a:extLst>
          </p:cNvPr>
          <p:cNvSpPr>
            <a:spLocks noGrp="1"/>
          </p:cNvSpPr>
          <p:nvPr>
            <p:ph type="hdr" sz="quarter"/>
          </p:nvPr>
        </p:nvSpPr>
        <p:spPr>
          <a:xfrm>
            <a:off x="1" y="0"/>
            <a:ext cx="3056414" cy="467072"/>
          </a:xfrm>
          <a:prstGeom prst="rect">
            <a:avLst/>
          </a:prstGeom>
        </p:spPr>
        <p:txBody>
          <a:bodyPr vert="horz" lIns="93485" tIns="46744" rIns="93485" bIns="46744" rtlCol="0"/>
          <a:lstStyle>
            <a:lvl1pPr algn="l">
              <a:defRPr sz="1200"/>
            </a:lvl1pPr>
          </a:lstStyle>
          <a:p>
            <a:endParaRPr lang="en-US" dirty="0"/>
          </a:p>
        </p:txBody>
      </p:sp>
      <p:sp>
        <p:nvSpPr>
          <p:cNvPr id="3" name="Date Placeholder 2">
            <a:extLst>
              <a:ext uri="{FF2B5EF4-FFF2-40B4-BE49-F238E27FC236}">
                <a16:creationId xmlns:a16="http://schemas.microsoft.com/office/drawing/2014/main" id="{3FA1CBFD-6AD0-48C4-B91B-58830F6F4C3E}"/>
              </a:ext>
            </a:extLst>
          </p:cNvPr>
          <p:cNvSpPr>
            <a:spLocks noGrp="1"/>
          </p:cNvSpPr>
          <p:nvPr>
            <p:ph type="dt" sz="quarter" idx="1"/>
          </p:nvPr>
        </p:nvSpPr>
        <p:spPr>
          <a:xfrm>
            <a:off x="3995218" y="0"/>
            <a:ext cx="3056414" cy="467072"/>
          </a:xfrm>
          <a:prstGeom prst="rect">
            <a:avLst/>
          </a:prstGeom>
        </p:spPr>
        <p:txBody>
          <a:bodyPr vert="horz" lIns="93485" tIns="46744" rIns="93485" bIns="46744" rtlCol="0"/>
          <a:lstStyle>
            <a:lvl1pPr algn="r">
              <a:defRPr sz="1200"/>
            </a:lvl1pPr>
          </a:lstStyle>
          <a:p>
            <a:fld id="{AF869721-F543-4A6C-BF9D-65D7CC540427}" type="datetimeFigureOut">
              <a:rPr lang="en-US" smtClean="0"/>
              <a:t>11/13/2023</a:t>
            </a:fld>
            <a:endParaRPr lang="en-US" dirty="0"/>
          </a:p>
        </p:txBody>
      </p:sp>
      <p:sp>
        <p:nvSpPr>
          <p:cNvPr id="4" name="Footer Placeholder 3">
            <a:extLst>
              <a:ext uri="{FF2B5EF4-FFF2-40B4-BE49-F238E27FC236}">
                <a16:creationId xmlns:a16="http://schemas.microsoft.com/office/drawing/2014/main" id="{A9E55D22-46A3-4B8C-AD40-252FE7896C36}"/>
              </a:ext>
            </a:extLst>
          </p:cNvPr>
          <p:cNvSpPr>
            <a:spLocks noGrp="1"/>
          </p:cNvSpPr>
          <p:nvPr>
            <p:ph type="ftr" sz="quarter" idx="2"/>
          </p:nvPr>
        </p:nvSpPr>
        <p:spPr>
          <a:xfrm>
            <a:off x="1" y="8842031"/>
            <a:ext cx="3056414" cy="467071"/>
          </a:xfrm>
          <a:prstGeom prst="rect">
            <a:avLst/>
          </a:prstGeom>
        </p:spPr>
        <p:txBody>
          <a:bodyPr vert="horz" lIns="93485" tIns="46744" rIns="93485" bIns="46744"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E70DCEF-9071-4B17-801B-37B4465C8E15}"/>
              </a:ext>
            </a:extLst>
          </p:cNvPr>
          <p:cNvSpPr>
            <a:spLocks noGrp="1"/>
          </p:cNvSpPr>
          <p:nvPr>
            <p:ph type="sldNum" sz="quarter" idx="3"/>
          </p:nvPr>
        </p:nvSpPr>
        <p:spPr>
          <a:xfrm>
            <a:off x="3995218" y="8842031"/>
            <a:ext cx="3056414" cy="467071"/>
          </a:xfrm>
          <a:prstGeom prst="rect">
            <a:avLst/>
          </a:prstGeom>
        </p:spPr>
        <p:txBody>
          <a:bodyPr vert="horz" lIns="93485" tIns="46744" rIns="93485" bIns="46744" rtlCol="0" anchor="b"/>
          <a:lstStyle>
            <a:lvl1pPr algn="r">
              <a:defRPr sz="1200"/>
            </a:lvl1pPr>
          </a:lstStyle>
          <a:p>
            <a:fld id="{8D90168E-626C-4E60-93C0-A00D25609468}" type="slidenum">
              <a:rPr lang="en-US" smtClean="0"/>
              <a:t>‹#›</a:t>
            </a:fld>
            <a:endParaRPr lang="en-US" dirty="0"/>
          </a:p>
        </p:txBody>
      </p:sp>
    </p:spTree>
    <p:extLst>
      <p:ext uri="{BB962C8B-B14F-4D97-AF65-F5344CB8AC3E}">
        <p14:creationId xmlns:p14="http://schemas.microsoft.com/office/powerpoint/2010/main" val="374934770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12T13:39:16.0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140 0,'7'9,"-1"0,2 0,-1-1,1 0,0-1,1 0,0 0,14 9,5 4,25 21,79 49,-111-79,1 0,0-1,1-1,-1-1,2-1,-1-1,34 4,10-7,-52-3,0 0,1 1,-1 0,26 7,-37-6,1-1,-1 1,1 0,-1 1,1-1,-1 1,0 0,0 0,-1 0,1 0,-1 1,1-1,-1 1,0 0,0 0,-1 0,1 1,3 8,-1-1,-1 0,0 1,-1 0,0 0,-1 0,0 0,-1 0,-1 1,-2 25,1-31,0 0,-1-1,0 1,0-1,0 1,-1-1,0 0,-1 0,0 0,0 0,0-1,-1 1,0-1,0-1,0 1,-1-1,0 1,-8 4,-4 0,-2 0,1-1,-2-1,1-1,-1-1,0 0,0-2,-28 3,-177 1,196-9,-21 2,0-4,-80-12,124 13,0 1,0-1,1-1,-1 1,1-1,-1 0,1 0,0-1,0 0,0 0,1 0,-1-1,1 0,0 0,1 0,-1-1,1 1,0-1,0 0,1 0,0-1,0 1,0-1,1 1,0-1,0 0,-1-8,1-11,0 0,1 0,2-1,1 1,9-50,-2 25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0T20:54:06.452"/>
    </inkml:context>
    <inkml:brush xml:id="br0">
      <inkml:brushProperty name="width" value="0.05" units="cm"/>
      <inkml:brushProperty name="height" value="0.05" units="cm"/>
      <inkml:brushProperty name="color" value="#E71224"/>
    </inkml:brush>
  </inkml:definitions>
  <inkml:trace contextRef="#ctx0" brushRef="#br0">1 103 24575,'8'0'0,"46"-4"0,72-6 0,37-1 0,19 1 0,-3-6 0,-20 0 0,-12 2 0,-26 4 0,-26 4 0,-11 2 0,-21 2-8191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0T20:54:22.376"/>
    </inkml:context>
    <inkml:brush xml:id="br0">
      <inkml:brushProperty name="width" value="0.05" units="cm"/>
      <inkml:brushProperty name="height" value="0.05" units="cm"/>
      <inkml:brushProperty name="color" value="#E71224"/>
    </inkml:brush>
  </inkml:definitions>
  <inkml:trace contextRef="#ctx0" brushRef="#br0">7732 844 24575,'-6'-4'0,"0"-1"0,0 0 0,0 0 0,0 0 0,1-1 0,0 1 0,0-1 0,0-1 0,1 1 0,0-1 0,0 1 0,0-1 0,1 0 0,0 0 0,1-1 0,0 1 0,-2-9 0,-2-13 0,0-1 0,-1-57 0,7 66 0,1-1 0,0 1 0,2 0 0,0 0 0,2 1 0,0-1 0,1 1 0,1 0 0,1 0 0,1 1 0,0 0 0,18-25 0,-20 36 0,0 0 0,0 1 0,1-1 0,0 1 0,0 1 0,0 0 0,1 0 0,0 0 0,1 1 0,-1 1 0,1-1 0,0 2 0,18-6 0,12 0 0,1 1 0,47-3 0,581 1 0,-419 16 0,453-24 0,331-16 0,8 35 0,-395 2 0,1965-3 0,-2558-3 0,0-2 0,-1-3 0,68-18 0,8-1 0,247-23 0,-373 49 0,-1 0 0,1 1 0,-1 0 0,1 0 0,-1-1 0,0 2 0,1-1 0,-1 0 0,1 0 0,-1 1 0,1-1 0,-1 1 0,0 0 0,1 0 0,-1-1 0,0 2 0,0-1 0,0 0 0,0 0 0,0 1 0,0-1 0,3 3 0,-4 0 0,1-1 0,-1 0 0,0 0 0,0 0 0,0 1 0,-1-1 0,1 1 0,-1-1 0,0 0 0,0 1 0,0-1 0,0 1 0,0-1 0,-1 0 0,0 1 0,-1 3 0,-6 25 0,-1-2 0,-2 1 0,-1-2 0,-23 43 0,-78 113 0,63-108 0,-25 40 0,-79 133 0,140-222 0,1 0 0,1 0 0,1 1 0,-11 54 0,-11 124 0,30-182 0,-31 307 0,-25 169 0,53-467 0,0 12 0,-3-1 0,-1-1 0,-3 1 0,-24 57 0,2-37 0,-2-1 0,-72 93 0,-107 101 0,157-198 0,-3-2 0,-74 53 0,111-92 0,-84 62 0,-3-5 0,-226 114 0,155-106 0,-244 75 0,215-94 0,-3-10 0,-2-9 0,-1-9 0,-326 12 0,64-31 0,-428 9 0,-284-71 0,406-25 0,-931-68 0,187-24 0,757 72 0,346 37 0,81 6 0,169 26 0,-178-14 0,207 25 0,-110-4 0,-41-11 0,25 0 0,-578 20 0,440 7 0,357-3 0,-15 1 0,1-3 0,-113-17 0,123 8 0,6 2 0,1-2 0,0-2 0,-99-40 0,142 49 0,-1-1 0,1-1 0,1 0 0,-1 0 0,1-1 0,0 0 0,0-1 0,1 1 0,0-1 0,0-1 0,1 1 0,0-1 0,1 0 0,-1-1 0,2 1 0,0-1 0,0 0 0,0 0 0,1-1 0,-1-10 0,-2-19 0,3 0 0,0 0 0,3 0 0,5-43 0,-1 7 0,0-137 0,11-211 0,-10 199 0,1-5 0,-1 191 0,14-48 0,1-4 0,-13 49 0,17-58 0,-19 83 0,1 1 0,1 0 0,1 0 0,0 1 0,1 0 0,15-18 0,-7 11 0,1 0 0,1 2 0,1 0 0,1 1 0,1 1 0,0 1 0,1 1 0,37-19 0,-3 8 0,1 3 0,1 2 0,1 3 0,105-19 0,-69 24 0,1 4 0,130 4 0,-151 7 0,42-2 0,0 6 0,199 34 0,-116 8 0,-37-8 0,226 26 0,-178-43 0,322 14 0,786-38 0,-715 3 0,-336-20 0,-228 15 0,106-17 0,65-5 0,-80 17 0,364-12 0,-476 21 0,0-2 0,0 0 0,0-1 0,-1-1 0,26-9 0,90-41 0,-87 32 0,59-17 0,135-39 21,-128 38-714,187-39 0,-245 70-6133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56414" cy="467072"/>
          </a:xfrm>
          <a:prstGeom prst="rect">
            <a:avLst/>
          </a:prstGeom>
        </p:spPr>
        <p:txBody>
          <a:bodyPr vert="horz" lIns="93485" tIns="46744" rIns="93485" bIns="46744" rtlCol="0"/>
          <a:lstStyle>
            <a:lvl1pPr algn="l">
              <a:defRPr sz="1200"/>
            </a:lvl1pPr>
          </a:lstStyle>
          <a:p>
            <a:endParaRPr lang="en-US" dirty="0"/>
          </a:p>
        </p:txBody>
      </p:sp>
      <p:sp>
        <p:nvSpPr>
          <p:cNvPr id="3" name="Date Placeholder 2"/>
          <p:cNvSpPr>
            <a:spLocks noGrp="1"/>
          </p:cNvSpPr>
          <p:nvPr>
            <p:ph type="dt" idx="1"/>
          </p:nvPr>
        </p:nvSpPr>
        <p:spPr>
          <a:xfrm>
            <a:off x="3995218" y="0"/>
            <a:ext cx="3056414" cy="467072"/>
          </a:xfrm>
          <a:prstGeom prst="rect">
            <a:avLst/>
          </a:prstGeom>
        </p:spPr>
        <p:txBody>
          <a:bodyPr vert="horz" lIns="93485" tIns="46744" rIns="93485" bIns="46744" rtlCol="0"/>
          <a:lstStyle>
            <a:lvl1pPr algn="r">
              <a:defRPr sz="1200"/>
            </a:lvl1pPr>
          </a:lstStyle>
          <a:p>
            <a:fld id="{C732326A-4C88-4AFB-AA5B-5919D81DFF5B}" type="datetimeFigureOut">
              <a:rPr lang="en-US" smtClean="0"/>
              <a:t>11/13/2023</a:t>
            </a:fld>
            <a:endParaRPr lang="en-US" dirty="0"/>
          </a:p>
        </p:txBody>
      </p:sp>
      <p:sp>
        <p:nvSpPr>
          <p:cNvPr id="4" name="Slide Image Placeholder 3"/>
          <p:cNvSpPr>
            <a:spLocks noGrp="1" noRot="1" noChangeAspect="1"/>
          </p:cNvSpPr>
          <p:nvPr>
            <p:ph type="sldImg" idx="2"/>
          </p:nvPr>
        </p:nvSpPr>
        <p:spPr>
          <a:xfrm>
            <a:off x="733425" y="1163638"/>
            <a:ext cx="5586413" cy="3141662"/>
          </a:xfrm>
          <a:prstGeom prst="rect">
            <a:avLst/>
          </a:prstGeom>
          <a:noFill/>
          <a:ln w="12700">
            <a:solidFill>
              <a:prstClr val="black"/>
            </a:solidFill>
          </a:ln>
        </p:spPr>
        <p:txBody>
          <a:bodyPr vert="horz" lIns="93485" tIns="46744" rIns="93485" bIns="46744" rtlCol="0" anchor="ctr"/>
          <a:lstStyle/>
          <a:p>
            <a:endParaRPr lang="en-US" dirty="0"/>
          </a:p>
        </p:txBody>
      </p:sp>
      <p:sp>
        <p:nvSpPr>
          <p:cNvPr id="5" name="Notes Placeholder 4"/>
          <p:cNvSpPr>
            <a:spLocks noGrp="1"/>
          </p:cNvSpPr>
          <p:nvPr>
            <p:ph type="body" sz="quarter" idx="3"/>
          </p:nvPr>
        </p:nvSpPr>
        <p:spPr>
          <a:xfrm>
            <a:off x="705327" y="4480004"/>
            <a:ext cx="5642610" cy="3665458"/>
          </a:xfrm>
          <a:prstGeom prst="rect">
            <a:avLst/>
          </a:prstGeom>
        </p:spPr>
        <p:txBody>
          <a:bodyPr vert="horz" lIns="93485" tIns="46744" rIns="93485" bIns="467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31"/>
            <a:ext cx="3056414" cy="467071"/>
          </a:xfrm>
          <a:prstGeom prst="rect">
            <a:avLst/>
          </a:prstGeom>
        </p:spPr>
        <p:txBody>
          <a:bodyPr vert="horz" lIns="93485" tIns="46744" rIns="93485" bIns="4674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95218" y="8842031"/>
            <a:ext cx="3056414" cy="467071"/>
          </a:xfrm>
          <a:prstGeom prst="rect">
            <a:avLst/>
          </a:prstGeom>
        </p:spPr>
        <p:txBody>
          <a:bodyPr vert="horz" lIns="93485" tIns="46744" rIns="93485" bIns="46744" rtlCol="0" anchor="b"/>
          <a:lstStyle>
            <a:lvl1pPr algn="r">
              <a:defRPr sz="1200"/>
            </a:lvl1pPr>
          </a:lstStyle>
          <a:p>
            <a:fld id="{C6B3AB32-59DF-41F1-9618-EDFBF5049629}" type="slidenum">
              <a:rPr lang="en-US" smtClean="0"/>
              <a:t>‹#›</a:t>
            </a:fld>
            <a:endParaRPr lang="en-US" dirty="0"/>
          </a:p>
        </p:txBody>
      </p:sp>
    </p:spTree>
    <p:extLst>
      <p:ext uri="{BB962C8B-B14F-4D97-AF65-F5344CB8AC3E}">
        <p14:creationId xmlns:p14="http://schemas.microsoft.com/office/powerpoint/2010/main" val="3661805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B3AB32-59DF-41F1-9618-EDFBF5049629}" type="slidenum">
              <a:rPr lang="en-US" smtClean="0"/>
              <a:t>1</a:t>
            </a:fld>
            <a:endParaRPr lang="en-US" dirty="0"/>
          </a:p>
        </p:txBody>
      </p:sp>
    </p:spTree>
    <p:extLst>
      <p:ext uri="{BB962C8B-B14F-4D97-AF65-F5344CB8AC3E}">
        <p14:creationId xmlns:p14="http://schemas.microsoft.com/office/powerpoint/2010/main" val="1390047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data science jobs. Jobs are an important consideration to students.</a:t>
            </a:r>
          </a:p>
        </p:txBody>
      </p:sp>
      <p:sp>
        <p:nvSpPr>
          <p:cNvPr id="4" name="Slide Number Placeholder 3"/>
          <p:cNvSpPr>
            <a:spLocks noGrp="1"/>
          </p:cNvSpPr>
          <p:nvPr>
            <p:ph type="sldNum" sz="quarter" idx="5"/>
          </p:nvPr>
        </p:nvSpPr>
        <p:spPr/>
        <p:txBody>
          <a:bodyPr/>
          <a:lstStyle/>
          <a:p>
            <a:fld id="{C4D98DAC-3EA9-D844-A693-05413BBF9C98}" type="slidenum">
              <a:rPr lang="en-US" smtClean="0"/>
              <a:t>7</a:t>
            </a:fld>
            <a:endParaRPr lang="en-US" dirty="0"/>
          </a:p>
        </p:txBody>
      </p:sp>
    </p:spTree>
    <p:extLst>
      <p:ext uri="{BB962C8B-B14F-4D97-AF65-F5344CB8AC3E}">
        <p14:creationId xmlns:p14="http://schemas.microsoft.com/office/powerpoint/2010/main" val="3577898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7e7d975cb9_1_168: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7e7d975cb9_1_168:notes"/>
          <p:cNvSpPr txBox="1">
            <a:spLocks noGrp="1"/>
          </p:cNvSpPr>
          <p:nvPr>
            <p:ph type="body" idx="1"/>
          </p:nvPr>
        </p:nvSpPr>
        <p:spPr>
          <a:xfrm>
            <a:off x="705327" y="4421823"/>
            <a:ext cx="5642610" cy="4189095"/>
          </a:xfrm>
          <a:prstGeom prst="rect">
            <a:avLst/>
          </a:prstGeom>
        </p:spPr>
        <p:txBody>
          <a:bodyPr spcFirstLastPara="1" wrap="square" lIns="93482" tIns="93482" rIns="93482" bIns="93482" anchor="t" anchorCtr="0">
            <a:noAutofit/>
          </a:bodyPr>
          <a:lstStyle/>
          <a:p>
            <a:r>
              <a:rPr lang="en"/>
              <a:t>Ronit</a:t>
            </a:r>
            <a:endParaRPr dirty="0"/>
          </a:p>
        </p:txBody>
      </p:sp>
    </p:spTree>
    <p:extLst>
      <p:ext uri="{BB962C8B-B14F-4D97-AF65-F5344CB8AC3E}">
        <p14:creationId xmlns:p14="http://schemas.microsoft.com/office/powerpoint/2010/main" val="3733408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996fb7ee39_0_34: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996fb7ee39_0_34:notes"/>
          <p:cNvSpPr txBox="1">
            <a:spLocks noGrp="1"/>
          </p:cNvSpPr>
          <p:nvPr>
            <p:ph type="body" idx="1"/>
          </p:nvPr>
        </p:nvSpPr>
        <p:spPr>
          <a:xfrm>
            <a:off x="705327" y="4421823"/>
            <a:ext cx="5642610" cy="4189095"/>
          </a:xfrm>
          <a:prstGeom prst="rect">
            <a:avLst/>
          </a:prstGeom>
        </p:spPr>
        <p:txBody>
          <a:bodyPr spcFirstLastPara="1" wrap="square" lIns="93482" tIns="93482" rIns="93482" bIns="93482" anchor="t" anchorCtr="0">
            <a:noAutofit/>
          </a:bodyPr>
          <a:lstStyle/>
          <a:p>
            <a:endParaRPr dirty="0"/>
          </a:p>
        </p:txBody>
      </p:sp>
    </p:spTree>
    <p:extLst>
      <p:ext uri="{BB962C8B-B14F-4D97-AF65-F5344CB8AC3E}">
        <p14:creationId xmlns:p14="http://schemas.microsoft.com/office/powerpoint/2010/main" val="4018056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996fb7ee39_0_39:notes"/>
          <p:cNvSpPr>
            <a:spLocks noGrp="1" noRot="1" noChangeAspect="1"/>
          </p:cNvSpPr>
          <p:nvPr>
            <p:ph type="sldImg" idx="2"/>
          </p:nvPr>
        </p:nvSpPr>
        <p:spPr>
          <a:xfrm>
            <a:off x="423863" y="698500"/>
            <a:ext cx="6205537"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996fb7ee39_0_39:notes"/>
          <p:cNvSpPr txBox="1">
            <a:spLocks noGrp="1"/>
          </p:cNvSpPr>
          <p:nvPr>
            <p:ph type="body" idx="1"/>
          </p:nvPr>
        </p:nvSpPr>
        <p:spPr>
          <a:xfrm>
            <a:off x="705327" y="4421823"/>
            <a:ext cx="5642610" cy="4189095"/>
          </a:xfrm>
          <a:prstGeom prst="rect">
            <a:avLst/>
          </a:prstGeom>
        </p:spPr>
        <p:txBody>
          <a:bodyPr spcFirstLastPara="1" wrap="square" lIns="93482" tIns="93482" rIns="93482" bIns="93482" anchor="t" anchorCtr="0">
            <a:noAutofit/>
          </a:bodyPr>
          <a:lstStyle/>
          <a:p>
            <a:endParaRPr dirty="0"/>
          </a:p>
        </p:txBody>
      </p:sp>
    </p:spTree>
    <p:extLst>
      <p:ext uri="{BB962C8B-B14F-4D97-AF65-F5344CB8AC3E}">
        <p14:creationId xmlns:p14="http://schemas.microsoft.com/office/powerpoint/2010/main" val="142852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B3AB32-59DF-41F1-9618-EDFBF5049629}" type="slidenum">
              <a:rPr lang="en-US" smtClean="0"/>
              <a:t>17</a:t>
            </a:fld>
            <a:endParaRPr lang="en-US" dirty="0"/>
          </a:p>
        </p:txBody>
      </p:sp>
    </p:spTree>
    <p:extLst>
      <p:ext uri="{BB962C8B-B14F-4D97-AF65-F5344CB8AC3E}">
        <p14:creationId xmlns:p14="http://schemas.microsoft.com/office/powerpoint/2010/main" val="762769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B3AB32-59DF-41F1-9618-EDFBF5049629}" type="slidenum">
              <a:rPr lang="en-US" smtClean="0"/>
              <a:t>18</a:t>
            </a:fld>
            <a:endParaRPr lang="en-US" dirty="0"/>
          </a:p>
        </p:txBody>
      </p:sp>
    </p:spTree>
    <p:extLst>
      <p:ext uri="{BB962C8B-B14F-4D97-AF65-F5344CB8AC3E}">
        <p14:creationId xmlns:p14="http://schemas.microsoft.com/office/powerpoint/2010/main" val="1177006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B3AB32-59DF-41F1-9618-EDFBF5049629}" type="slidenum">
              <a:rPr lang="en-US" smtClean="0"/>
              <a:t>40</a:t>
            </a:fld>
            <a:endParaRPr lang="en-US" dirty="0"/>
          </a:p>
        </p:txBody>
      </p:sp>
    </p:spTree>
    <p:extLst>
      <p:ext uri="{BB962C8B-B14F-4D97-AF65-F5344CB8AC3E}">
        <p14:creationId xmlns:p14="http://schemas.microsoft.com/office/powerpoint/2010/main" val="1046714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11/13/2023</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3018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54701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11/13/2023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91526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48389" y="6442360"/>
            <a:ext cx="2844800" cy="365125"/>
          </a:xfrm>
        </p:spPr>
        <p:txBody>
          <a:bodyPr/>
          <a:lstStyle>
            <a:lvl1pPr>
              <a:defRPr>
                <a:latin typeface="Arial"/>
              </a:defRPr>
            </a:lvl1pPr>
          </a:lstStyle>
          <a:p>
            <a:fld id="{106E12CD-FCB1-464E-A775-0B83FDDACE03}" type="slidenum">
              <a:rPr lang="en-US" smtClean="0"/>
              <a:pPr/>
              <a:t>‹#›</a:t>
            </a:fld>
            <a:endParaRPr lang="en-US" dirty="0"/>
          </a:p>
        </p:txBody>
      </p:sp>
    </p:spTree>
    <p:extLst>
      <p:ext uri="{BB962C8B-B14F-4D97-AF65-F5344CB8AC3E}">
        <p14:creationId xmlns:p14="http://schemas.microsoft.com/office/powerpoint/2010/main" val="302777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2" name="Google Shape;22;p4"/>
          <p:cNvSpPr txBox="1">
            <a:spLocks noGrp="1"/>
          </p:cNvSpPr>
          <p:nvPr>
            <p:ph type="title"/>
          </p:nvPr>
        </p:nvSpPr>
        <p:spPr>
          <a:xfrm>
            <a:off x="517200" y="610700"/>
            <a:ext cx="11157600" cy="9148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517200" y="1986432"/>
            <a:ext cx="11157600" cy="410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4120551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9981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11/13/2023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9290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7167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8574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11/13/2023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1164318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12690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11/13/2023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2329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0803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11/13/2023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28555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customXml" Target="../ink/ink3.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hyperlink" Target="https://bit.ly/3M8tFVD-" TargetMode="External"/><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Digital Connections">
            <a:extLst>
              <a:ext uri="{FF2B5EF4-FFF2-40B4-BE49-F238E27FC236}">
                <a16:creationId xmlns:a16="http://schemas.microsoft.com/office/drawing/2014/main" id="{3840F91C-EDD0-4D4E-A4AB-E6C77856C8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265" t="9091" r="3502" b="-1"/>
          <a:stretch/>
        </p:blipFill>
        <p:spPr>
          <a:xfrm>
            <a:off x="26095" y="-58271"/>
            <a:ext cx="12191980" cy="6857990"/>
          </a:xfrm>
          <a:prstGeom prst="rect">
            <a:avLst/>
          </a:prstGeom>
        </p:spPr>
      </p:pic>
      <p:grpSp>
        <p:nvGrpSpPr>
          <p:cNvPr id="17" name="Group 16">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8" name="Rectangle 17">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9" name="Rectangle 18">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Rectangle 19">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p:nvSpPr>
          <p:cNvPr id="22" name="Rectangle 21">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C02C5318-1A1E-49D0-B2E2-A4B0FA9E8A40}"/>
              </a:ext>
            </a:extLst>
          </p:cNvPr>
          <p:cNvSpPr>
            <a:spLocks noGrp="1"/>
          </p:cNvSpPr>
          <p:nvPr>
            <p:ph type="ctrTitle"/>
          </p:nvPr>
        </p:nvSpPr>
        <p:spPr>
          <a:xfrm rot="10800000" flipV="1">
            <a:off x="446531" y="654424"/>
            <a:ext cx="11351109" cy="1416423"/>
          </a:xfrm>
        </p:spPr>
        <p:txBody>
          <a:bodyPr>
            <a:noAutofit/>
          </a:bodyPr>
          <a:lstStyle/>
          <a:p>
            <a:pPr algn="l" fontAlgn="base"/>
            <a:r>
              <a:rPr lang="en-US" b="0" i="0" dirty="0">
                <a:solidFill>
                  <a:schemeClr val="bg2"/>
                </a:solidFill>
                <a:effectLst/>
                <a:latin typeface="Antenna Condensed Light"/>
              </a:rPr>
              <a:t>Introduction to AI and Assessing the Impact of ESG on Stock Performance and Volatility</a:t>
            </a:r>
          </a:p>
        </p:txBody>
      </p:sp>
      <p:sp>
        <p:nvSpPr>
          <p:cNvPr id="4" name="TextBox 3">
            <a:extLst>
              <a:ext uri="{FF2B5EF4-FFF2-40B4-BE49-F238E27FC236}">
                <a16:creationId xmlns:a16="http://schemas.microsoft.com/office/drawing/2014/main" id="{2046A8F4-C7B2-5D05-E1D3-144D1D23348E}"/>
              </a:ext>
            </a:extLst>
          </p:cNvPr>
          <p:cNvSpPr txBox="1"/>
          <p:nvPr/>
        </p:nvSpPr>
        <p:spPr>
          <a:xfrm>
            <a:off x="446531" y="4428067"/>
            <a:ext cx="10929680" cy="1077218"/>
          </a:xfrm>
          <a:prstGeom prst="rect">
            <a:avLst/>
          </a:prstGeom>
          <a:noFill/>
        </p:spPr>
        <p:txBody>
          <a:bodyPr wrap="square">
            <a:spAutoFit/>
          </a:bodyPr>
          <a:lstStyle/>
          <a:p>
            <a:r>
              <a:rPr lang="en-US" sz="3200" dirty="0">
                <a:solidFill>
                  <a:schemeClr val="bg1"/>
                </a:solidFill>
              </a:rPr>
              <a:t>Steven Keith Platt,  </a:t>
            </a:r>
            <a:r>
              <a:rPr lang="en-US" sz="3200" kern="0" dirty="0">
                <a:solidFill>
                  <a:schemeClr val="bg1"/>
                </a:solidFill>
                <a:effectLst/>
                <a:ea typeface="Times New Roman" panose="02020603050405020304" pitchFamily="18" charset="0"/>
                <a:cs typeface="Times New Roman" panose="02020603050405020304" pitchFamily="18" charset="0"/>
              </a:rPr>
              <a:t>Director of Analytics and Lecturer of Applied AI and Statistics, Loyola University Chicago</a:t>
            </a:r>
            <a:endParaRPr lang="en-US" sz="3200" kern="1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7700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7F16B-4034-4135-A948-259147A9DE37}"/>
              </a:ext>
            </a:extLst>
          </p:cNvPr>
          <p:cNvSpPr>
            <a:spLocks noGrp="1"/>
          </p:cNvSpPr>
          <p:nvPr>
            <p:ph type="ctrTitle"/>
          </p:nvPr>
        </p:nvSpPr>
        <p:spPr>
          <a:xfrm>
            <a:off x="421340" y="1"/>
            <a:ext cx="11770659" cy="1375376"/>
          </a:xfrm>
        </p:spPr>
        <p:txBody>
          <a:bodyPr>
            <a:noAutofit/>
          </a:bodyPr>
          <a:lstStyle/>
          <a:p>
            <a:r>
              <a:rPr lang="en-US" sz="3733" dirty="0">
                <a:solidFill>
                  <a:schemeClr val="tx1"/>
                </a:solidFill>
                <a:latin typeface="+mj-lt"/>
              </a:rPr>
              <a:t>Rules Based Programming Approach</a:t>
            </a:r>
          </a:p>
        </p:txBody>
      </p:sp>
      <p:pic>
        <p:nvPicPr>
          <p:cNvPr id="5" name="Content Placeholder 3">
            <a:extLst>
              <a:ext uri="{FF2B5EF4-FFF2-40B4-BE49-F238E27FC236}">
                <a16:creationId xmlns:a16="http://schemas.microsoft.com/office/drawing/2014/main" id="{1B5C2AA7-CAEB-412B-B6E0-5D579A423A2C}"/>
              </a:ext>
            </a:extLst>
          </p:cNvPr>
          <p:cNvPicPr>
            <a:picLocks noChangeAspect="1"/>
          </p:cNvPicPr>
          <p:nvPr/>
        </p:nvPicPr>
        <p:blipFill rotWithShape="1">
          <a:blip r:embed="rId2"/>
          <a:srcRect l="38699" t="40821" r="38358" b="36716"/>
          <a:stretch/>
        </p:blipFill>
        <p:spPr>
          <a:xfrm>
            <a:off x="1228367" y="1638299"/>
            <a:ext cx="6096000" cy="3009327"/>
          </a:xfrm>
          <a:prstGeom prst="rect">
            <a:avLst/>
          </a:prstGeom>
        </p:spPr>
      </p:pic>
      <p:sp>
        <p:nvSpPr>
          <p:cNvPr id="6" name="Rectangle 5">
            <a:extLst>
              <a:ext uri="{FF2B5EF4-FFF2-40B4-BE49-F238E27FC236}">
                <a16:creationId xmlns:a16="http://schemas.microsoft.com/office/drawing/2014/main" id="{FFFE5538-6FE9-4F47-815F-0BF581767143}"/>
              </a:ext>
            </a:extLst>
          </p:cNvPr>
          <p:cNvSpPr/>
          <p:nvPr/>
        </p:nvSpPr>
        <p:spPr>
          <a:xfrm>
            <a:off x="7586134" y="1638298"/>
            <a:ext cx="4350685" cy="1816266"/>
          </a:xfrm>
          <a:prstGeom prst="rect">
            <a:avLst/>
          </a:prstGeom>
        </p:spPr>
        <p:txBody>
          <a:bodyPr wrap="square">
            <a:spAutoFit/>
          </a:bodyPr>
          <a:lstStyle/>
          <a:p>
            <a:r>
              <a:rPr lang="en-US" sz="1867" dirty="0">
                <a:cs typeface="Arial" panose="020B0604020202020204" pitchFamily="34" charset="0"/>
              </a:rPr>
              <a:t>Issues:</a:t>
            </a:r>
          </a:p>
          <a:p>
            <a:pPr marL="285744" indent="-285744">
              <a:buFont typeface="Arial" panose="020B0604020202020204" pitchFamily="34" charset="0"/>
              <a:buChar char="•"/>
            </a:pPr>
            <a:r>
              <a:rPr lang="en-US" sz="1867" dirty="0">
                <a:cs typeface="Arial" panose="020B0604020202020204" pitchFamily="34" charset="0"/>
              </a:rPr>
              <a:t>Very labor intensive to build and update. </a:t>
            </a:r>
          </a:p>
          <a:p>
            <a:pPr marL="285744" indent="-285744">
              <a:buFont typeface="Arial" panose="020B0604020202020204" pitchFamily="34" charset="0"/>
              <a:buChar char="•"/>
            </a:pPr>
            <a:r>
              <a:rPr lang="en-US" sz="1867" dirty="0">
                <a:cs typeface="Arial" panose="020B0604020202020204" pitchFamily="34" charset="0"/>
              </a:rPr>
              <a:t>Work well for areas they cover,  but cannot generalize to unanticipated input combinations. </a:t>
            </a:r>
            <a:r>
              <a:rPr lang="en-US" sz="1867" b="1" i="1" dirty="0">
                <a:cs typeface="Arial" panose="020B0604020202020204" pitchFamily="34" charset="0"/>
              </a:rPr>
              <a:t>Prediction problematic</a:t>
            </a:r>
            <a:r>
              <a:rPr lang="en-US" sz="1867" dirty="0">
                <a:cs typeface="Arial" panose="020B0604020202020204" pitchFamily="34" charset="0"/>
              </a:rPr>
              <a:t>.</a:t>
            </a:r>
          </a:p>
          <a:p>
            <a:pPr marL="285744" indent="-285744">
              <a:buFont typeface="Arial" panose="020B0604020202020204" pitchFamily="34" charset="0"/>
              <a:buChar char="•"/>
            </a:pPr>
            <a:r>
              <a:rPr lang="en-US" sz="1867" dirty="0">
                <a:cs typeface="Arial" panose="020B0604020202020204" pitchFamily="34" charset="0"/>
              </a:rPr>
              <a:t>Don’t naturally handle uncertainty.</a:t>
            </a:r>
          </a:p>
        </p:txBody>
      </p:sp>
      <p:sp>
        <p:nvSpPr>
          <p:cNvPr id="8" name="Rectangle 7">
            <a:extLst>
              <a:ext uri="{FF2B5EF4-FFF2-40B4-BE49-F238E27FC236}">
                <a16:creationId xmlns:a16="http://schemas.microsoft.com/office/drawing/2014/main" id="{98F8CE76-AEF6-4947-96FC-8682F402A2D4}"/>
              </a:ext>
            </a:extLst>
          </p:cNvPr>
          <p:cNvSpPr/>
          <p:nvPr/>
        </p:nvSpPr>
        <p:spPr>
          <a:xfrm rot="10800000" flipV="1">
            <a:off x="1228367" y="4910547"/>
            <a:ext cx="6096000" cy="666977"/>
          </a:xfrm>
          <a:prstGeom prst="rect">
            <a:avLst/>
          </a:prstGeom>
        </p:spPr>
        <p:txBody>
          <a:bodyPr wrap="square">
            <a:spAutoFit/>
          </a:bodyPr>
          <a:lstStyle/>
          <a:p>
            <a:r>
              <a:rPr lang="en-US" sz="1867" b="1" dirty="0">
                <a:cs typeface="Arial" panose="020B0604020202020204" pitchFamily="34" charset="0"/>
              </a:rPr>
              <a:t>Hand-crafted knowledge</a:t>
            </a:r>
            <a:r>
              <a:rPr lang="en-US" sz="1867" dirty="0">
                <a:cs typeface="Arial" panose="020B0604020202020204" pitchFamily="34" charset="0"/>
              </a:rPr>
              <a:t> — Where programmers craft sets of rules to represent knowledge in well‐defined domains.</a:t>
            </a:r>
          </a:p>
        </p:txBody>
      </p:sp>
    </p:spTree>
    <p:extLst>
      <p:ext uri="{BB962C8B-B14F-4D97-AF65-F5344CB8AC3E}">
        <p14:creationId xmlns:p14="http://schemas.microsoft.com/office/powerpoint/2010/main" val="34556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7F16B-4034-4135-A948-259147A9DE37}"/>
              </a:ext>
            </a:extLst>
          </p:cNvPr>
          <p:cNvSpPr>
            <a:spLocks noGrp="1"/>
          </p:cNvSpPr>
          <p:nvPr>
            <p:ph type="ctrTitle"/>
          </p:nvPr>
        </p:nvSpPr>
        <p:spPr>
          <a:xfrm>
            <a:off x="528918" y="627529"/>
            <a:ext cx="11663081" cy="461327"/>
          </a:xfrm>
        </p:spPr>
        <p:txBody>
          <a:bodyPr>
            <a:normAutofit fontScale="90000"/>
          </a:bodyPr>
          <a:lstStyle/>
          <a:p>
            <a:r>
              <a:rPr lang="en-US" sz="3733" dirty="0">
                <a:solidFill>
                  <a:schemeClr val="tx1"/>
                </a:solidFill>
                <a:latin typeface="+mj-lt"/>
              </a:rPr>
              <a:t>Machine Learning Approach</a:t>
            </a:r>
          </a:p>
        </p:txBody>
      </p:sp>
      <p:pic>
        <p:nvPicPr>
          <p:cNvPr id="5" name="Content Placeholder 3">
            <a:extLst>
              <a:ext uri="{FF2B5EF4-FFF2-40B4-BE49-F238E27FC236}">
                <a16:creationId xmlns:a16="http://schemas.microsoft.com/office/drawing/2014/main" id="{859921E9-3477-44F4-949B-A27C76541395}"/>
              </a:ext>
            </a:extLst>
          </p:cNvPr>
          <p:cNvPicPr>
            <a:picLocks noChangeAspect="1"/>
          </p:cNvPicPr>
          <p:nvPr/>
        </p:nvPicPr>
        <p:blipFill rotWithShape="1">
          <a:blip r:embed="rId2"/>
          <a:srcRect l="38338" t="47299" r="39323" b="27370"/>
          <a:stretch/>
        </p:blipFill>
        <p:spPr>
          <a:xfrm>
            <a:off x="265840" y="1088856"/>
            <a:ext cx="6618515" cy="2825417"/>
          </a:xfrm>
          <a:prstGeom prst="rect">
            <a:avLst/>
          </a:prstGeom>
        </p:spPr>
      </p:pic>
      <p:sp>
        <p:nvSpPr>
          <p:cNvPr id="6" name="Rectangle 5">
            <a:extLst>
              <a:ext uri="{FF2B5EF4-FFF2-40B4-BE49-F238E27FC236}">
                <a16:creationId xmlns:a16="http://schemas.microsoft.com/office/drawing/2014/main" id="{B450DD3D-47FD-4B31-AF4C-E62CADB66885}"/>
              </a:ext>
            </a:extLst>
          </p:cNvPr>
          <p:cNvSpPr/>
          <p:nvPr/>
        </p:nvSpPr>
        <p:spPr>
          <a:xfrm>
            <a:off x="7102324" y="1296610"/>
            <a:ext cx="5089675" cy="2093265"/>
          </a:xfrm>
          <a:prstGeom prst="rect">
            <a:avLst/>
          </a:prstGeom>
        </p:spPr>
        <p:txBody>
          <a:bodyPr wrap="square">
            <a:spAutoFit/>
          </a:bodyPr>
          <a:lstStyle/>
          <a:p>
            <a:r>
              <a:rPr lang="en-US" sz="1867" dirty="0">
                <a:cs typeface="Arial" panose="020B0604020202020204" pitchFamily="34" charset="0"/>
              </a:rPr>
              <a:t>ML vs. Rules Based Programing:</a:t>
            </a:r>
          </a:p>
          <a:p>
            <a:pPr marL="285744" indent="-285744">
              <a:buFont typeface="Arial" panose="020B0604020202020204" pitchFamily="34" charset="0"/>
              <a:buChar char="•"/>
            </a:pPr>
            <a:r>
              <a:rPr lang="en-US" sz="1867" dirty="0">
                <a:cs typeface="Arial" panose="020B0604020202020204" pitchFamily="34" charset="0"/>
              </a:rPr>
              <a:t>Don’t reverse engineer an expert’s decision process.</a:t>
            </a:r>
          </a:p>
          <a:p>
            <a:pPr marL="285744" indent="-285744">
              <a:buFont typeface="Arial" panose="020B0604020202020204" pitchFamily="34" charset="0"/>
              <a:buChar char="•"/>
            </a:pPr>
            <a:r>
              <a:rPr lang="en-US" sz="1867" dirty="0">
                <a:cs typeface="Arial" panose="020B0604020202020204" pitchFamily="34" charset="0"/>
              </a:rPr>
              <a:t>Machine “learns” on its own.</a:t>
            </a:r>
          </a:p>
          <a:p>
            <a:pPr marL="285744" indent="-285744">
              <a:buFont typeface="Arial" panose="020B0604020202020204" pitchFamily="34" charset="0"/>
              <a:buChar char="•"/>
            </a:pPr>
            <a:r>
              <a:rPr lang="en-US" sz="1867" dirty="0">
                <a:cs typeface="Arial" panose="020B0604020202020204" pitchFamily="34" charset="0"/>
              </a:rPr>
              <a:t>We provide “training data.” i.e. , many examples of labeled data (input x, output y) pairs. </a:t>
            </a:r>
            <a:endParaRPr lang="en-US" dirty="0"/>
          </a:p>
          <a:p>
            <a:endParaRPr lang="en-US" dirty="0"/>
          </a:p>
        </p:txBody>
      </p:sp>
      <p:sp>
        <p:nvSpPr>
          <p:cNvPr id="9" name="Rectangle 8">
            <a:extLst>
              <a:ext uri="{FF2B5EF4-FFF2-40B4-BE49-F238E27FC236}">
                <a16:creationId xmlns:a16="http://schemas.microsoft.com/office/drawing/2014/main" id="{41A7E8B7-0AD8-4A39-8633-6EA684548FCE}"/>
              </a:ext>
            </a:extLst>
          </p:cNvPr>
          <p:cNvSpPr/>
          <p:nvPr/>
        </p:nvSpPr>
        <p:spPr>
          <a:xfrm>
            <a:off x="1191699" y="4491788"/>
            <a:ext cx="4904301" cy="954300"/>
          </a:xfrm>
          <a:prstGeom prst="rect">
            <a:avLst/>
          </a:prstGeom>
        </p:spPr>
        <p:txBody>
          <a:bodyPr wrap="square">
            <a:spAutoFit/>
          </a:bodyPr>
          <a:lstStyle/>
          <a:p>
            <a:r>
              <a:rPr lang="en-US" sz="1867" b="1" dirty="0">
                <a:cs typeface="Arial" panose="020B0604020202020204" pitchFamily="34" charset="0"/>
              </a:rPr>
              <a:t>Statistical learning </a:t>
            </a:r>
            <a:r>
              <a:rPr lang="en-US" sz="1867" dirty="0">
                <a:cs typeface="Arial" panose="020B0604020202020204" pitchFamily="34" charset="0"/>
              </a:rPr>
              <a:t>— Where programmers create statistical models for specific problem domains and train them on data.</a:t>
            </a:r>
          </a:p>
        </p:txBody>
      </p:sp>
    </p:spTree>
    <p:extLst>
      <p:ext uri="{BB962C8B-B14F-4D97-AF65-F5344CB8AC3E}">
        <p14:creationId xmlns:p14="http://schemas.microsoft.com/office/powerpoint/2010/main" val="40437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C8EF8-5541-A121-E0B4-E816C868E19A}"/>
              </a:ext>
            </a:extLst>
          </p:cNvPr>
          <p:cNvSpPr>
            <a:spLocks noGrp="1"/>
          </p:cNvSpPr>
          <p:nvPr>
            <p:ph type="ctrTitle"/>
          </p:nvPr>
        </p:nvSpPr>
        <p:spPr>
          <a:xfrm>
            <a:off x="627529" y="1631576"/>
            <a:ext cx="8211671" cy="1968877"/>
          </a:xfrm>
        </p:spPr>
        <p:txBody>
          <a:bodyPr>
            <a:normAutofit fontScale="90000"/>
          </a:bodyPr>
          <a:lstStyle/>
          <a:p>
            <a:r>
              <a:rPr lang="en-US" sz="2800" dirty="0">
                <a:solidFill>
                  <a:schemeClr val="tx1"/>
                </a:solidFill>
              </a:rPr>
              <a:t>Objective: Create a product demand function that suggests the optimal timing (when) and depth (percent) of markdowns to realize the highest product margin.</a:t>
            </a:r>
            <a:br>
              <a:rPr lang="en-US" sz="2800" dirty="0">
                <a:solidFill>
                  <a:schemeClr val="tx1"/>
                </a:solidFill>
              </a:rPr>
            </a:br>
            <a:endParaRPr lang="en-US" dirty="0">
              <a:solidFill>
                <a:schemeClr val="tx1"/>
              </a:solidFill>
            </a:endParaRPr>
          </a:p>
        </p:txBody>
      </p:sp>
      <p:sp>
        <p:nvSpPr>
          <p:cNvPr id="3" name="Subtitle 2">
            <a:extLst>
              <a:ext uri="{FF2B5EF4-FFF2-40B4-BE49-F238E27FC236}">
                <a16:creationId xmlns:a16="http://schemas.microsoft.com/office/drawing/2014/main" id="{EF611A3E-D8FA-68F9-9324-289DF02E7838}"/>
              </a:ext>
            </a:extLst>
          </p:cNvPr>
          <p:cNvSpPr>
            <a:spLocks noGrp="1"/>
          </p:cNvSpPr>
          <p:nvPr>
            <p:ph type="subTitle" idx="1"/>
          </p:nvPr>
        </p:nvSpPr>
        <p:spPr>
          <a:xfrm>
            <a:off x="555812" y="3886200"/>
            <a:ext cx="8964706" cy="1752600"/>
          </a:xfrm>
        </p:spPr>
        <p:txBody>
          <a:bodyPr>
            <a:normAutofit fontScale="62500" lnSpcReduction="20000"/>
          </a:bodyPr>
          <a:lstStyle/>
          <a:p>
            <a:pPr fontAlgn="base">
              <a:lnSpc>
                <a:spcPct val="90000"/>
              </a:lnSpc>
              <a:spcBef>
                <a:spcPct val="20000"/>
              </a:spcBef>
              <a:spcAft>
                <a:spcPts val="2500"/>
              </a:spcAft>
            </a:pPr>
            <a:r>
              <a:rPr lang="en-US" sz="1800" b="1" dirty="0"/>
              <a:t>WHY?</a:t>
            </a:r>
          </a:p>
          <a:p>
            <a:pPr fontAlgn="base">
              <a:lnSpc>
                <a:spcPct val="90000"/>
              </a:lnSpc>
              <a:spcBef>
                <a:spcPct val="20000"/>
              </a:spcBef>
              <a:spcAft>
                <a:spcPts val="2500"/>
              </a:spcAft>
            </a:pPr>
            <a:r>
              <a:rPr lang="en-US" sz="2300" dirty="0"/>
              <a:t>”Defining discount levels, made possible by data science only recently available to retailers, can boost gross margins by 10% to 20% for in-season and end-of-season sales programs.” (source: Boston Consulting Group).</a:t>
            </a:r>
          </a:p>
          <a:p>
            <a:pPr>
              <a:lnSpc>
                <a:spcPct val="90000"/>
              </a:lnSpc>
              <a:spcBef>
                <a:spcPct val="20000"/>
              </a:spcBef>
            </a:pPr>
            <a:r>
              <a:rPr lang="en-US" sz="2300" dirty="0"/>
              <a:t> </a:t>
            </a:r>
          </a:p>
          <a:p>
            <a:pPr>
              <a:lnSpc>
                <a:spcPct val="90000"/>
              </a:lnSpc>
              <a:spcBef>
                <a:spcPct val="20000"/>
              </a:spcBef>
            </a:pPr>
            <a:r>
              <a:rPr lang="en-US" sz="2300" dirty="0"/>
              <a:t>Using AI for procurement tasks, the average cost savings is 7.9%. (source: Capgemini).</a:t>
            </a:r>
          </a:p>
          <a:p>
            <a:endParaRPr lang="en-US" dirty="0"/>
          </a:p>
        </p:txBody>
      </p:sp>
      <p:pic>
        <p:nvPicPr>
          <p:cNvPr id="4" name="Picture 2" descr="See the source image">
            <a:extLst>
              <a:ext uri="{FF2B5EF4-FFF2-40B4-BE49-F238E27FC236}">
                <a16:creationId xmlns:a16="http://schemas.microsoft.com/office/drawing/2014/main" id="{EB7C2457-A3E7-B192-69D2-F6675564C0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67" r="17704" b="-2"/>
          <a:stretch/>
        </p:blipFill>
        <p:spPr bwMode="auto">
          <a:xfrm>
            <a:off x="8839200" y="906106"/>
            <a:ext cx="2832847" cy="2980093"/>
          </a:xfrm>
          <a:prstGeom prst="rect">
            <a:avLst/>
          </a:prstGeom>
          <a:solidFill>
            <a:srgbClr val="FFFFFF"/>
          </a:solidFill>
        </p:spPr>
      </p:pic>
      <p:sp>
        <p:nvSpPr>
          <p:cNvPr id="6" name="Title 1">
            <a:extLst>
              <a:ext uri="{FF2B5EF4-FFF2-40B4-BE49-F238E27FC236}">
                <a16:creationId xmlns:a16="http://schemas.microsoft.com/office/drawing/2014/main" id="{366D8AD8-164B-5665-ADCB-07B139794E73}"/>
              </a:ext>
            </a:extLst>
          </p:cNvPr>
          <p:cNvSpPr txBox="1">
            <a:spLocks/>
          </p:cNvSpPr>
          <p:nvPr/>
        </p:nvSpPr>
        <p:spPr>
          <a:xfrm>
            <a:off x="0" y="68241"/>
            <a:ext cx="6096000" cy="1186892"/>
          </a:xfrm>
          <a:prstGeom prst="rect">
            <a:avLst/>
          </a:prstGeom>
        </p:spPr>
        <p:txBody>
          <a:bodyPr vert="horz" lIns="121920" tIns="60960" rIns="121920" bIns="60960" rtlCol="0" anchor="b">
            <a:noAutofit/>
          </a:bodyPr>
          <a:lstStyle>
            <a:lvl1pPr algn="l" defTabSz="457200" rtl="0" eaLnBrk="1" latinLnBrk="0" hangingPunct="1">
              <a:spcBef>
                <a:spcPct val="0"/>
              </a:spcBef>
              <a:buNone/>
              <a:defRPr sz="2800" b="0" kern="1200" cap="all">
                <a:solidFill>
                  <a:schemeClr val="bg1"/>
                </a:solidFill>
                <a:latin typeface="Arial"/>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267" dirty="0">
                <a:solidFill>
                  <a:schemeClr val="tx1"/>
                </a:solidFill>
              </a:rPr>
              <a:t>AI Project</a:t>
            </a:r>
          </a:p>
        </p:txBody>
      </p:sp>
    </p:spTree>
    <p:extLst>
      <p:ext uri="{BB962C8B-B14F-4D97-AF65-F5344CB8AC3E}">
        <p14:creationId xmlns:p14="http://schemas.microsoft.com/office/powerpoint/2010/main" val="1173783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3"/>
          <p:cNvPicPr preferRelativeResize="0"/>
          <p:nvPr/>
        </p:nvPicPr>
        <p:blipFill rotWithShape="1">
          <a:blip r:embed="rId3">
            <a:alphaModFix/>
          </a:blip>
          <a:srcRect t="3353"/>
          <a:stretch/>
        </p:blipFill>
        <p:spPr>
          <a:xfrm>
            <a:off x="1937983" y="1159567"/>
            <a:ext cx="7749885" cy="4872744"/>
          </a:xfrm>
          <a:prstGeom prst="rect">
            <a:avLst/>
          </a:prstGeom>
          <a:noFill/>
          <a:ln>
            <a:noFill/>
          </a:ln>
        </p:spPr>
      </p:pic>
      <p:cxnSp>
        <p:nvCxnSpPr>
          <p:cNvPr id="142" name="Google Shape;142;p23"/>
          <p:cNvCxnSpPr>
            <a:cxnSpLocks/>
          </p:cNvCxnSpPr>
          <p:nvPr/>
        </p:nvCxnSpPr>
        <p:spPr>
          <a:xfrm>
            <a:off x="2216833" y="4762067"/>
            <a:ext cx="1832003" cy="87437"/>
          </a:xfrm>
          <a:prstGeom prst="straightConnector1">
            <a:avLst/>
          </a:prstGeom>
          <a:noFill/>
          <a:ln w="9525" cap="flat" cmpd="sng">
            <a:solidFill>
              <a:schemeClr val="dk2"/>
            </a:solidFill>
            <a:prstDash val="solid"/>
            <a:round/>
            <a:headEnd type="none" w="med" len="med"/>
            <a:tailEnd type="triangle" w="med" len="med"/>
          </a:ln>
        </p:spPr>
      </p:cxnSp>
      <p:sp>
        <p:nvSpPr>
          <p:cNvPr id="143" name="Google Shape;143;p23"/>
          <p:cNvSpPr txBox="1"/>
          <p:nvPr/>
        </p:nvSpPr>
        <p:spPr>
          <a:xfrm>
            <a:off x="1669033" y="4356400"/>
            <a:ext cx="716400" cy="590000"/>
          </a:xfrm>
          <a:prstGeom prst="rect">
            <a:avLst/>
          </a:prstGeom>
          <a:noFill/>
          <a:ln>
            <a:noFill/>
          </a:ln>
        </p:spPr>
        <p:txBody>
          <a:bodyPr spcFirstLastPara="1" wrap="square" lIns="121900" tIns="121900" rIns="121900" bIns="121900" anchor="t" anchorCtr="0">
            <a:noAutofit/>
          </a:bodyPr>
          <a:lstStyle/>
          <a:p>
            <a:r>
              <a:rPr lang="en" sz="2400" dirty="0">
                <a:latin typeface="Proxima Nova"/>
                <a:ea typeface="Proxima Nova"/>
                <a:cs typeface="Proxima Nova"/>
                <a:sym typeface="Proxima Nova"/>
              </a:rPr>
              <a:t>M1</a:t>
            </a:r>
            <a:endParaRPr sz="2400" dirty="0">
              <a:latin typeface="Proxima Nova"/>
              <a:ea typeface="Proxima Nova"/>
              <a:cs typeface="Proxima Nova"/>
              <a:sym typeface="Proxima Nova"/>
            </a:endParaRPr>
          </a:p>
        </p:txBody>
      </p:sp>
      <p:cxnSp>
        <p:nvCxnSpPr>
          <p:cNvPr id="144" name="Google Shape;144;p23"/>
          <p:cNvCxnSpPr>
            <a:cxnSpLocks/>
            <a:stCxn id="145" idx="1"/>
          </p:cNvCxnSpPr>
          <p:nvPr/>
        </p:nvCxnSpPr>
        <p:spPr>
          <a:xfrm flipH="1">
            <a:off x="8660670" y="2517801"/>
            <a:ext cx="2307597" cy="1753460"/>
          </a:xfrm>
          <a:prstGeom prst="straightConnector1">
            <a:avLst/>
          </a:prstGeom>
          <a:noFill/>
          <a:ln w="9525" cap="flat" cmpd="sng">
            <a:solidFill>
              <a:schemeClr val="dk2"/>
            </a:solidFill>
            <a:prstDash val="solid"/>
            <a:round/>
            <a:headEnd type="none" w="med" len="med"/>
            <a:tailEnd type="triangle" w="med" len="med"/>
          </a:ln>
        </p:spPr>
      </p:cxnSp>
      <p:sp>
        <p:nvSpPr>
          <p:cNvPr id="145" name="Google Shape;145;p23"/>
          <p:cNvSpPr txBox="1"/>
          <p:nvPr/>
        </p:nvSpPr>
        <p:spPr>
          <a:xfrm>
            <a:off x="10968267" y="2222800"/>
            <a:ext cx="716400" cy="590000"/>
          </a:xfrm>
          <a:prstGeom prst="rect">
            <a:avLst/>
          </a:prstGeom>
          <a:noFill/>
          <a:ln>
            <a:noFill/>
          </a:ln>
        </p:spPr>
        <p:txBody>
          <a:bodyPr spcFirstLastPara="1" wrap="square" lIns="121900" tIns="121900" rIns="121900" bIns="121900" anchor="t" anchorCtr="0">
            <a:noAutofit/>
          </a:bodyPr>
          <a:lstStyle/>
          <a:p>
            <a:r>
              <a:rPr lang="en" sz="2400">
                <a:latin typeface="Proxima Nova"/>
                <a:ea typeface="Proxima Nova"/>
                <a:cs typeface="Proxima Nova"/>
                <a:sym typeface="Proxima Nova"/>
              </a:rPr>
              <a:t>M2</a:t>
            </a:r>
            <a:endParaRPr sz="2400" dirty="0">
              <a:latin typeface="Proxima Nova"/>
              <a:ea typeface="Proxima Nova"/>
              <a:cs typeface="Proxima Nova"/>
              <a:sym typeface="Proxima Nova"/>
            </a:endParaRPr>
          </a:p>
        </p:txBody>
      </p:sp>
      <p:sp>
        <p:nvSpPr>
          <p:cNvPr id="3" name="Title 2">
            <a:extLst>
              <a:ext uri="{FF2B5EF4-FFF2-40B4-BE49-F238E27FC236}">
                <a16:creationId xmlns:a16="http://schemas.microsoft.com/office/drawing/2014/main" id="{1753B0DA-724D-8451-40AA-D94108E349E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467526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D79C560-7B48-4327-8CAA-4CBCB4DB1095}"/>
              </a:ext>
            </a:extLst>
          </p:cNvPr>
          <p:cNvSpPr>
            <a:spLocks noGrp="1"/>
          </p:cNvSpPr>
          <p:nvPr>
            <p:ph type="title"/>
          </p:nvPr>
        </p:nvSpPr>
        <p:spPr>
          <a:xfrm>
            <a:off x="537882" y="663045"/>
            <a:ext cx="11581331" cy="622552"/>
          </a:xfrm>
        </p:spPr>
        <p:txBody>
          <a:bodyPr>
            <a:normAutofit fontScale="90000"/>
          </a:bodyPr>
          <a:lstStyle/>
          <a:p>
            <a:pPr algn="ctr"/>
            <a:br>
              <a:rPr lang="en-US" sz="4267" dirty="0"/>
            </a:br>
            <a:br>
              <a:rPr lang="en-US" sz="4133" dirty="0">
                <a:latin typeface="Arial" panose="020B0604020202020204" pitchFamily="34" charset="0"/>
                <a:cs typeface="Arial" panose="020B0604020202020204" pitchFamily="34" charset="0"/>
              </a:rPr>
            </a:br>
            <a:endParaRPr lang="en-US" sz="4133" u="sng" dirty="0">
              <a:latin typeface="Arial" panose="020B0604020202020204" pitchFamily="34" charset="0"/>
              <a:cs typeface="Arial" panose="020B0604020202020204" pitchFamily="34" charset="0"/>
            </a:endParaRPr>
          </a:p>
        </p:txBody>
      </p:sp>
      <p:pic>
        <p:nvPicPr>
          <p:cNvPr id="6" name="Google Shape;184;p33">
            <a:extLst>
              <a:ext uri="{FF2B5EF4-FFF2-40B4-BE49-F238E27FC236}">
                <a16:creationId xmlns:a16="http://schemas.microsoft.com/office/drawing/2014/main" id="{B41D2D48-8CF8-4C9B-A547-1D0B4A266F2E}"/>
              </a:ext>
            </a:extLst>
          </p:cNvPr>
          <p:cNvPicPr preferRelativeResize="0">
            <a:picLocks noGrp="1"/>
          </p:cNvPicPr>
          <p:nvPr>
            <p:ph idx="1"/>
          </p:nvPr>
        </p:nvPicPr>
        <p:blipFill>
          <a:blip r:embed="rId2">
            <a:alphaModFix/>
          </a:blip>
          <a:stretch>
            <a:fillRect/>
          </a:stretch>
        </p:blipFill>
        <p:spPr>
          <a:xfrm>
            <a:off x="95537" y="1285597"/>
            <a:ext cx="7287671" cy="5230008"/>
          </a:xfrm>
          <a:prstGeom prst="rect">
            <a:avLst/>
          </a:prstGeom>
          <a:noFill/>
          <a:ln>
            <a:noFill/>
          </a:ln>
        </p:spPr>
      </p:pic>
      <p:pic>
        <p:nvPicPr>
          <p:cNvPr id="7" name="Google Shape;183;p33">
            <a:extLst>
              <a:ext uri="{FF2B5EF4-FFF2-40B4-BE49-F238E27FC236}">
                <a16:creationId xmlns:a16="http://schemas.microsoft.com/office/drawing/2014/main" id="{C521CFC0-AD3A-44C6-B4A4-D53FABCF818E}"/>
              </a:ext>
            </a:extLst>
          </p:cNvPr>
          <p:cNvPicPr preferRelativeResize="0"/>
          <p:nvPr/>
        </p:nvPicPr>
        <p:blipFill>
          <a:blip r:embed="rId3">
            <a:alphaModFix/>
          </a:blip>
          <a:stretch>
            <a:fillRect/>
          </a:stretch>
        </p:blipFill>
        <p:spPr>
          <a:xfrm>
            <a:off x="7731277" y="1606250"/>
            <a:ext cx="4199467" cy="4588705"/>
          </a:xfrm>
          <a:prstGeom prst="rect">
            <a:avLst/>
          </a:prstGeom>
          <a:noFill/>
          <a:ln>
            <a:noFill/>
          </a:ln>
        </p:spPr>
      </p:pic>
      <p:sp>
        <p:nvSpPr>
          <p:cNvPr id="3" name="TextBox 2">
            <a:extLst>
              <a:ext uri="{FF2B5EF4-FFF2-40B4-BE49-F238E27FC236}">
                <a16:creationId xmlns:a16="http://schemas.microsoft.com/office/drawing/2014/main" id="{CEDFBF48-AD11-C701-487C-BB990C35AC65}"/>
              </a:ext>
            </a:extLst>
          </p:cNvPr>
          <p:cNvSpPr txBox="1"/>
          <p:nvPr/>
        </p:nvSpPr>
        <p:spPr>
          <a:xfrm>
            <a:off x="537882" y="663045"/>
            <a:ext cx="8606118" cy="369332"/>
          </a:xfrm>
          <a:prstGeom prst="rect">
            <a:avLst/>
          </a:prstGeom>
          <a:noFill/>
        </p:spPr>
        <p:txBody>
          <a:bodyPr wrap="square">
            <a:spAutoFit/>
          </a:bodyPr>
          <a:lstStyle/>
          <a:p>
            <a:r>
              <a:rPr lang="en-US" sz="1800" dirty="0">
                <a:solidFill>
                  <a:schemeClr val="bg1"/>
                </a:solidFill>
                <a:cs typeface="Arial" panose="020B0604020202020204" pitchFamily="34" charset="0"/>
              </a:rPr>
              <a:t>Markdown Optimization-Random Forest Demand Predictions</a:t>
            </a:r>
            <a:endParaRPr lang="en-US" dirty="0">
              <a:solidFill>
                <a:schemeClr val="bg1"/>
              </a:solidFill>
            </a:endParaRPr>
          </a:p>
        </p:txBody>
      </p:sp>
    </p:spTree>
    <p:extLst>
      <p:ext uri="{BB962C8B-B14F-4D97-AF65-F5344CB8AC3E}">
        <p14:creationId xmlns:p14="http://schemas.microsoft.com/office/powerpoint/2010/main" val="3462299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3"/>
          <p:cNvSpPr txBox="1">
            <a:spLocks noGrp="1"/>
          </p:cNvSpPr>
          <p:nvPr>
            <p:ph type="title"/>
          </p:nvPr>
        </p:nvSpPr>
        <p:spPr>
          <a:xfrm>
            <a:off x="295834" y="770965"/>
            <a:ext cx="11286565" cy="47901"/>
          </a:xfrm>
        </p:spPr>
        <p:txBody>
          <a:bodyPr spcFirstLastPara="1" vert="horz" lIns="121900" tIns="121900" rIns="121900" bIns="121900" rtlCol="0" anchor="ctr" anchorCtr="0">
            <a:normAutofit fontScale="90000"/>
          </a:bodyPr>
          <a:lstStyle/>
          <a:p>
            <a:pPr algn="l">
              <a:lnSpc>
                <a:spcPct val="90000"/>
              </a:lnSpc>
              <a:buClr>
                <a:schemeClr val="dk1"/>
              </a:buClr>
              <a:buSzPts val="1100"/>
            </a:pPr>
            <a:r>
              <a:rPr lang="en-US" sz="4267" dirty="0"/>
              <a:t>Markdown Suggestion for Products</a:t>
            </a:r>
          </a:p>
        </p:txBody>
      </p:sp>
      <p:sp>
        <p:nvSpPr>
          <p:cNvPr id="256" name="Google Shape;256;p43"/>
          <p:cNvSpPr txBox="1">
            <a:spLocks noGrp="1"/>
          </p:cNvSpPr>
          <p:nvPr>
            <p:ph sz="half" idx="1"/>
          </p:nvPr>
        </p:nvSpPr>
        <p:spPr/>
        <p:txBody>
          <a:bodyPr spcFirstLastPara="1" vert="horz" lIns="121900" tIns="121900" rIns="121900" bIns="121900" rtlCol="0" anchor="ctr" anchorCtr="0">
            <a:normAutofit/>
          </a:bodyPr>
          <a:lstStyle/>
          <a:p>
            <a:pPr marL="0" indent="0">
              <a:buNone/>
            </a:pPr>
            <a:r>
              <a:rPr lang="en-US" dirty="0">
                <a:solidFill>
                  <a:schemeClr val="tx1"/>
                </a:solidFill>
              </a:rPr>
              <a:t>3 main features:</a:t>
            </a:r>
          </a:p>
          <a:p>
            <a:pPr>
              <a:spcBef>
                <a:spcPts val="2133"/>
              </a:spcBef>
              <a:buChar char="-"/>
            </a:pPr>
            <a:r>
              <a:rPr lang="en-US" dirty="0">
                <a:solidFill>
                  <a:schemeClr val="tx1"/>
                </a:solidFill>
              </a:rPr>
              <a:t>Style.</a:t>
            </a:r>
          </a:p>
          <a:p>
            <a:pPr>
              <a:buChar char="-"/>
            </a:pPr>
            <a:r>
              <a:rPr lang="en-US" dirty="0">
                <a:solidFill>
                  <a:schemeClr val="tx1"/>
                </a:solidFill>
              </a:rPr>
              <a:t>Weeks since first sale.</a:t>
            </a:r>
          </a:p>
          <a:p>
            <a:pPr>
              <a:buChar char="-"/>
            </a:pPr>
            <a:r>
              <a:rPr lang="en-US" dirty="0">
                <a:solidFill>
                  <a:schemeClr val="tx1"/>
                </a:solidFill>
              </a:rPr>
              <a:t>Sell through rate.</a:t>
            </a:r>
          </a:p>
          <a:p>
            <a:pPr marL="0" indent="0">
              <a:spcBef>
                <a:spcPts val="2133"/>
              </a:spcBef>
              <a:spcAft>
                <a:spcPts val="2133"/>
              </a:spcAft>
              <a:buNone/>
            </a:pPr>
            <a:endParaRPr dirty="0"/>
          </a:p>
        </p:txBody>
      </p:sp>
      <p:pic>
        <p:nvPicPr>
          <p:cNvPr id="255" name="Google Shape;255;p43"/>
          <p:cNvPicPr preferRelativeResize="0"/>
          <p:nvPr/>
        </p:nvPicPr>
        <p:blipFill>
          <a:blip r:embed="rId3"/>
          <a:stretch>
            <a:fillRect/>
          </a:stretch>
        </p:blipFill>
        <p:spPr>
          <a:xfrm>
            <a:off x="4332468" y="2165889"/>
            <a:ext cx="6249159" cy="4692111"/>
          </a:xfrm>
          <a:prstGeom prst="rect">
            <a:avLst/>
          </a:prstGeom>
          <a:noFill/>
          <a:ln>
            <a:noFill/>
          </a:ln>
        </p:spPr>
      </p:pic>
    </p:spTree>
    <p:extLst>
      <p:ext uri="{BB962C8B-B14F-4D97-AF65-F5344CB8AC3E}">
        <p14:creationId xmlns:p14="http://schemas.microsoft.com/office/powerpoint/2010/main" val="3111975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4"/>
          <p:cNvSpPr txBox="1">
            <a:spLocks noGrp="1"/>
          </p:cNvSpPr>
          <p:nvPr>
            <p:ph type="title"/>
          </p:nvPr>
        </p:nvSpPr>
        <p:spPr>
          <a:xfrm>
            <a:off x="0" y="1"/>
            <a:ext cx="11582400" cy="1810870"/>
          </a:xfrm>
        </p:spPr>
        <p:txBody>
          <a:bodyPr spcFirstLastPara="1" vert="horz" lIns="121920" tIns="60960" rIns="121920" bIns="60960" rtlCol="0" anchor="ctr" anchorCtr="0">
            <a:normAutofit/>
          </a:bodyPr>
          <a:lstStyle/>
          <a:p>
            <a:pPr algn="ctr">
              <a:buClr>
                <a:schemeClr val="dk1"/>
              </a:buClr>
              <a:buSzPts val="1100"/>
            </a:pPr>
            <a:r>
              <a:rPr lang="en-US" sz="4267" dirty="0"/>
              <a:t>Evaluation of Markdown Model</a:t>
            </a:r>
          </a:p>
        </p:txBody>
      </p:sp>
      <p:pic>
        <p:nvPicPr>
          <p:cNvPr id="264" name="Google Shape;264;p44"/>
          <p:cNvPicPr preferRelativeResize="0"/>
          <p:nvPr/>
        </p:nvPicPr>
        <p:blipFill>
          <a:blip r:embed="rId3"/>
          <a:stretch>
            <a:fillRect/>
          </a:stretch>
        </p:blipFill>
        <p:spPr>
          <a:xfrm>
            <a:off x="609600" y="1971772"/>
            <a:ext cx="5384800" cy="3782821"/>
          </a:xfrm>
          <a:prstGeom prst="rect">
            <a:avLst/>
          </a:prstGeom>
          <a:noFill/>
          <a:ln>
            <a:noFill/>
          </a:ln>
        </p:spPr>
      </p:pic>
      <p:sp>
        <p:nvSpPr>
          <p:cNvPr id="263" name="Google Shape;263;p44"/>
          <p:cNvSpPr txBox="1"/>
          <p:nvPr/>
        </p:nvSpPr>
        <p:spPr>
          <a:xfrm>
            <a:off x="6197600" y="1810871"/>
            <a:ext cx="5384800" cy="4661647"/>
          </a:xfrm>
          <a:prstGeom prst="rect">
            <a:avLst/>
          </a:prstGeom>
        </p:spPr>
        <p:txBody>
          <a:bodyPr spcFirstLastPara="1" vert="horz" lIns="121920" tIns="60960" rIns="121920" bIns="60960" rtlCol="0" anchorCtr="0">
            <a:normAutofit/>
          </a:bodyPr>
          <a:lstStyle/>
          <a:p>
            <a:pPr>
              <a:lnSpc>
                <a:spcPct val="90000"/>
              </a:lnSpc>
              <a:spcBef>
                <a:spcPct val="20000"/>
              </a:spcBef>
              <a:buFont typeface="Arial"/>
            </a:pPr>
            <a:r>
              <a:rPr lang="en-US" sz="2933" dirty="0">
                <a:latin typeface="+mj-lt"/>
              </a:rPr>
              <a:t>Average weekly margin actual: 41%.</a:t>
            </a:r>
          </a:p>
          <a:p>
            <a:pPr>
              <a:lnSpc>
                <a:spcPct val="90000"/>
              </a:lnSpc>
              <a:spcBef>
                <a:spcPct val="20000"/>
              </a:spcBef>
              <a:buFont typeface="Arial"/>
            </a:pPr>
            <a:endParaRPr lang="en-US" sz="2933" dirty="0">
              <a:latin typeface="+mj-lt"/>
            </a:endParaRPr>
          </a:p>
          <a:p>
            <a:pPr>
              <a:lnSpc>
                <a:spcPct val="90000"/>
              </a:lnSpc>
              <a:spcBef>
                <a:spcPct val="20000"/>
              </a:spcBef>
              <a:buFont typeface="Arial"/>
            </a:pPr>
            <a:r>
              <a:rPr lang="en-US" sz="2933" dirty="0">
                <a:latin typeface="+mj-lt"/>
              </a:rPr>
              <a:t>Average weekly margin based on suggested markdown: </a:t>
            </a:r>
            <a:r>
              <a:rPr lang="en-US" sz="2933" dirty="0">
                <a:highlight>
                  <a:srgbClr val="00FF00"/>
                </a:highlight>
                <a:latin typeface="+mj-lt"/>
              </a:rPr>
              <a:t>50%.</a:t>
            </a:r>
          </a:p>
          <a:p>
            <a:pPr>
              <a:lnSpc>
                <a:spcPct val="90000"/>
              </a:lnSpc>
              <a:spcBef>
                <a:spcPct val="20000"/>
              </a:spcBef>
              <a:buFont typeface="Arial"/>
            </a:pPr>
            <a:endParaRPr lang="en-US" sz="2933" dirty="0">
              <a:highlight>
                <a:srgbClr val="008000"/>
              </a:highlight>
              <a:latin typeface="+mj-lt"/>
            </a:endParaRPr>
          </a:p>
          <a:p>
            <a:pPr>
              <a:lnSpc>
                <a:spcPct val="90000"/>
              </a:lnSpc>
              <a:spcBef>
                <a:spcPct val="20000"/>
              </a:spcBef>
              <a:buFont typeface="Arial"/>
            </a:pPr>
            <a:r>
              <a:rPr lang="en-US" sz="2933" dirty="0">
                <a:latin typeface="+mj-lt"/>
              </a:rPr>
              <a:t>RESULT: AI model that impacts performance: </a:t>
            </a:r>
            <a:r>
              <a:rPr lang="en-US" sz="2933" dirty="0">
                <a:highlight>
                  <a:srgbClr val="FF00FF"/>
                </a:highlight>
                <a:latin typeface="+mj-lt"/>
              </a:rPr>
              <a:t>+9%</a:t>
            </a:r>
            <a:r>
              <a:rPr lang="en-US" sz="2933" dirty="0">
                <a:latin typeface="+mj-lt"/>
              </a:rPr>
              <a:t>.</a:t>
            </a:r>
          </a:p>
          <a:p>
            <a:pPr>
              <a:lnSpc>
                <a:spcPct val="90000"/>
              </a:lnSpc>
              <a:spcBef>
                <a:spcPct val="20000"/>
              </a:spcBef>
              <a:buFont typeface="Arial"/>
            </a:pPr>
            <a:endParaRPr lang="en-US" sz="2933" dirty="0">
              <a:highlight>
                <a:srgbClr val="FFFFFF"/>
              </a:highlight>
              <a:latin typeface="Arial"/>
            </a:endParaRPr>
          </a:p>
          <a:p>
            <a:pPr>
              <a:lnSpc>
                <a:spcPct val="90000"/>
              </a:lnSpc>
              <a:spcBef>
                <a:spcPct val="20000"/>
              </a:spcBef>
              <a:buFont typeface="Arial"/>
            </a:pPr>
            <a:endParaRPr lang="en-US" sz="2933" dirty="0">
              <a:latin typeface="Arial"/>
            </a:endParaRPr>
          </a:p>
        </p:txBody>
      </p:sp>
    </p:spTree>
    <p:extLst>
      <p:ext uri="{BB962C8B-B14F-4D97-AF65-F5344CB8AC3E}">
        <p14:creationId xmlns:p14="http://schemas.microsoft.com/office/powerpoint/2010/main" val="2712384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9C8FAC3-8663-1029-FBE3-D6317E172132}"/>
              </a:ext>
            </a:extLst>
          </p:cNvPr>
          <p:cNvSpPr>
            <a:spLocks noGrp="1"/>
          </p:cNvSpPr>
          <p:nvPr>
            <p:ph type="title"/>
          </p:nvPr>
        </p:nvSpPr>
        <p:spPr>
          <a:xfrm>
            <a:off x="581193" y="729658"/>
            <a:ext cx="11029616" cy="988332"/>
          </a:xfrm>
        </p:spPr>
        <p:txBody>
          <a:bodyPr/>
          <a:lstStyle/>
          <a:p>
            <a:r>
              <a:rPr lang="en-US" dirty="0"/>
              <a:t>Gen ai</a:t>
            </a:r>
          </a:p>
        </p:txBody>
      </p:sp>
      <p:sp>
        <p:nvSpPr>
          <p:cNvPr id="2" name="TextBox 1">
            <a:extLst>
              <a:ext uri="{FF2B5EF4-FFF2-40B4-BE49-F238E27FC236}">
                <a16:creationId xmlns:a16="http://schemas.microsoft.com/office/drawing/2014/main" id="{E3875FED-E462-845A-11EA-62359478E8B4}"/>
              </a:ext>
            </a:extLst>
          </p:cNvPr>
          <p:cNvSpPr txBox="1"/>
          <p:nvPr/>
        </p:nvSpPr>
        <p:spPr>
          <a:xfrm>
            <a:off x="98323" y="1927122"/>
            <a:ext cx="5905260" cy="3932903"/>
          </a:xfrm>
          <a:prstGeom prst="rect">
            <a:avLst/>
          </a:prstGeom>
        </p:spPr>
        <p:txBody>
          <a:bodyPr vert="horz" lIns="91440" tIns="45720" rIns="91440" bIns="45720" rtlCol="0" anchor="ctr">
            <a:normAutofit lnSpcReduction="10000"/>
          </a:bodyPr>
          <a:lstStyle/>
          <a:p>
            <a:pPr>
              <a:lnSpc>
                <a:spcPct val="90000"/>
              </a:lnSpc>
              <a:spcBef>
                <a:spcPct val="20000"/>
              </a:spcBef>
              <a:spcAft>
                <a:spcPts val="600"/>
              </a:spcAft>
              <a:buClr>
                <a:schemeClr val="accent2"/>
              </a:buClr>
              <a:buSzPct val="92000"/>
            </a:pPr>
            <a:endParaRPr lang="en-US" sz="1400" b="1" dirty="0">
              <a:solidFill>
                <a:schemeClr val="tx2"/>
              </a:solidFill>
            </a:endParaRPr>
          </a:p>
          <a:p>
            <a:pPr>
              <a:lnSpc>
                <a:spcPct val="90000"/>
              </a:lnSpc>
              <a:spcBef>
                <a:spcPct val="20000"/>
              </a:spcBef>
              <a:spcAft>
                <a:spcPts val="600"/>
              </a:spcAft>
              <a:buClr>
                <a:schemeClr val="accent2"/>
              </a:buClr>
              <a:buSzPct val="92000"/>
              <a:buFont typeface="Wingdings 2" panose="05020102010507070707" pitchFamily="18" charset="2"/>
              <a:buChar char=""/>
            </a:pPr>
            <a:r>
              <a:rPr lang="en-US" b="1" dirty="0">
                <a:solidFill>
                  <a:schemeClr val="tx2"/>
                </a:solidFill>
              </a:rPr>
              <a:t>Machine Learning- functions that improve their performance of a predication task with experience.</a:t>
            </a:r>
          </a:p>
          <a:p>
            <a:pPr>
              <a:lnSpc>
                <a:spcPct val="90000"/>
              </a:lnSpc>
              <a:spcBef>
                <a:spcPct val="20000"/>
              </a:spcBef>
              <a:spcAft>
                <a:spcPts val="600"/>
              </a:spcAft>
              <a:buClr>
                <a:schemeClr val="accent2"/>
              </a:buClr>
              <a:buSzPct val="92000"/>
              <a:buFont typeface="Wingdings 2" panose="05020102010507070707" pitchFamily="18" charset="2"/>
              <a:buChar char=""/>
            </a:pPr>
            <a:endParaRPr lang="en-US" b="1" dirty="0">
              <a:solidFill>
                <a:schemeClr val="tx2"/>
              </a:solidFill>
            </a:endParaRPr>
          </a:p>
          <a:p>
            <a:pPr>
              <a:lnSpc>
                <a:spcPct val="90000"/>
              </a:lnSpc>
              <a:spcBef>
                <a:spcPct val="20000"/>
              </a:spcBef>
              <a:spcAft>
                <a:spcPts val="600"/>
              </a:spcAft>
              <a:buClr>
                <a:schemeClr val="accent2"/>
              </a:buClr>
              <a:buSzPct val="92000"/>
              <a:buFont typeface="Wingdings 2" panose="05020102010507070707" pitchFamily="18" charset="2"/>
              <a:buChar char=""/>
            </a:pPr>
            <a:r>
              <a:rPr lang="en-US" b="1" i="0" dirty="0">
                <a:solidFill>
                  <a:schemeClr val="tx2"/>
                </a:solidFill>
                <a:effectLst/>
              </a:rPr>
              <a:t>Generative AI- a model that creates new data, rather than making a prediction about a specific dataset.  A generative AI system is one that learns to generate objects that looks like the data it was trained on.</a:t>
            </a:r>
          </a:p>
          <a:p>
            <a:pPr>
              <a:lnSpc>
                <a:spcPct val="90000"/>
              </a:lnSpc>
              <a:spcBef>
                <a:spcPct val="20000"/>
              </a:spcBef>
              <a:spcAft>
                <a:spcPts val="600"/>
              </a:spcAft>
              <a:buClr>
                <a:schemeClr val="accent2"/>
              </a:buClr>
              <a:buSzPct val="92000"/>
              <a:buFont typeface="Wingdings 2" panose="05020102010507070707" pitchFamily="18" charset="2"/>
              <a:buChar char=""/>
            </a:pPr>
            <a:endParaRPr lang="en-US" b="1" i="1" dirty="0">
              <a:solidFill>
                <a:schemeClr val="tx2"/>
              </a:solidFill>
            </a:endParaRPr>
          </a:p>
          <a:p>
            <a:pPr>
              <a:lnSpc>
                <a:spcPct val="90000"/>
              </a:lnSpc>
              <a:spcBef>
                <a:spcPct val="20000"/>
              </a:spcBef>
              <a:spcAft>
                <a:spcPts val="600"/>
              </a:spcAft>
              <a:buClr>
                <a:schemeClr val="accent2"/>
              </a:buClr>
              <a:buSzPct val="92000"/>
              <a:buFont typeface="Wingdings 2" panose="05020102010507070707" pitchFamily="18" charset="2"/>
              <a:buChar char=""/>
            </a:pPr>
            <a:r>
              <a:rPr lang="en-US" b="1" dirty="0">
                <a:solidFill>
                  <a:schemeClr val="tx2"/>
                </a:solidFill>
              </a:rPr>
              <a:t>GenAI is</a:t>
            </a:r>
            <a:r>
              <a:rPr lang="en-US" b="1" i="1" dirty="0">
                <a:solidFill>
                  <a:schemeClr val="tx2"/>
                </a:solidFill>
              </a:rPr>
              <a:t> simply </a:t>
            </a:r>
            <a:r>
              <a:rPr lang="en-US" b="1" dirty="0">
                <a:solidFill>
                  <a:schemeClr val="tx2"/>
                </a:solidFill>
              </a:rPr>
              <a:t>text prediction, but due to advances in compute and algorithms, this ability to generate has vastly improved.</a:t>
            </a:r>
          </a:p>
          <a:p>
            <a:pPr>
              <a:lnSpc>
                <a:spcPct val="90000"/>
              </a:lnSpc>
              <a:spcBef>
                <a:spcPct val="20000"/>
              </a:spcBef>
              <a:spcAft>
                <a:spcPts val="600"/>
              </a:spcAft>
              <a:buClr>
                <a:schemeClr val="accent2"/>
              </a:buClr>
              <a:buSzPct val="92000"/>
              <a:buFont typeface="Wingdings 2" panose="05020102010507070707" pitchFamily="18" charset="2"/>
              <a:buChar char=""/>
            </a:pPr>
            <a:endParaRPr lang="en-US" sz="1400" b="1" dirty="0">
              <a:solidFill>
                <a:schemeClr val="tx2"/>
              </a:solidFill>
            </a:endParaRPr>
          </a:p>
        </p:txBody>
      </p:sp>
      <p:pic>
        <p:nvPicPr>
          <p:cNvPr id="8" name="Content Placeholder 4" descr="Digital Numbers">
            <a:extLst>
              <a:ext uri="{FF2B5EF4-FFF2-40B4-BE49-F238E27FC236}">
                <a16:creationId xmlns:a16="http://schemas.microsoft.com/office/drawing/2014/main" id="{EA70616B-E344-4856-8DF9-707C262366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681" r="9091" b="12711"/>
          <a:stretch/>
        </p:blipFill>
        <p:spPr>
          <a:xfrm>
            <a:off x="6188417" y="2519492"/>
            <a:ext cx="5422392" cy="3608849"/>
          </a:xfrm>
          <a:prstGeom prst="rect">
            <a:avLst/>
          </a:prstGeom>
          <a:noFill/>
        </p:spPr>
      </p:pic>
    </p:spTree>
    <p:extLst>
      <p:ext uri="{BB962C8B-B14F-4D97-AF65-F5344CB8AC3E}">
        <p14:creationId xmlns:p14="http://schemas.microsoft.com/office/powerpoint/2010/main" val="3488584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Digital Numbers">
            <a:extLst>
              <a:ext uri="{FF2B5EF4-FFF2-40B4-BE49-F238E27FC236}">
                <a16:creationId xmlns:a16="http://schemas.microsoft.com/office/drawing/2014/main" id="{EA70616B-E344-4856-8DF9-707C262366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74" r="1" b="1"/>
          <a:stretch/>
        </p:blipFill>
        <p:spPr>
          <a:xfrm>
            <a:off x="581193" y="2228003"/>
            <a:ext cx="5422390" cy="3633047"/>
          </a:xfrm>
          <a:prstGeom prst="rect">
            <a:avLst/>
          </a:prstGeom>
          <a:noFill/>
        </p:spPr>
      </p:pic>
      <p:sp>
        <p:nvSpPr>
          <p:cNvPr id="2" name="TextBox 1">
            <a:extLst>
              <a:ext uri="{FF2B5EF4-FFF2-40B4-BE49-F238E27FC236}">
                <a16:creationId xmlns:a16="http://schemas.microsoft.com/office/drawing/2014/main" id="{E3875FED-E462-845A-11EA-62359478E8B4}"/>
              </a:ext>
            </a:extLst>
          </p:cNvPr>
          <p:cNvSpPr txBox="1"/>
          <p:nvPr/>
        </p:nvSpPr>
        <p:spPr>
          <a:xfrm>
            <a:off x="6096000" y="1956619"/>
            <a:ext cx="5781368" cy="4768646"/>
          </a:xfrm>
          <a:prstGeom prst="rect">
            <a:avLst/>
          </a:prstGeom>
        </p:spPr>
        <p:txBody>
          <a:bodyPr vert="horz" lIns="91440" tIns="45720" rIns="91440" bIns="45720" rtlCol="0" anchor="ctr">
            <a:normAutofit/>
          </a:bodyPr>
          <a:lstStyle/>
          <a:p>
            <a:pPr>
              <a:lnSpc>
                <a:spcPct val="90000"/>
              </a:lnSpc>
              <a:spcBef>
                <a:spcPct val="20000"/>
              </a:spcBef>
              <a:spcAft>
                <a:spcPts val="600"/>
              </a:spcAft>
              <a:buClr>
                <a:schemeClr val="accent2"/>
              </a:buClr>
              <a:buSzPct val="92000"/>
              <a:buFont typeface="Wingdings 2" panose="05020102010507070707" pitchFamily="18" charset="2"/>
              <a:buChar char=""/>
            </a:pPr>
            <a:r>
              <a:rPr lang="en-US" b="1" i="0" dirty="0">
                <a:solidFill>
                  <a:schemeClr val="tx2"/>
                </a:solidFill>
                <a:effectLst/>
              </a:rPr>
              <a:t>In this huge corpus of text, words and sentences appear in sequences with certain dependencies. </a:t>
            </a:r>
          </a:p>
          <a:p>
            <a:pPr>
              <a:lnSpc>
                <a:spcPct val="90000"/>
              </a:lnSpc>
              <a:spcBef>
                <a:spcPct val="20000"/>
              </a:spcBef>
              <a:spcAft>
                <a:spcPts val="600"/>
              </a:spcAft>
              <a:buClr>
                <a:schemeClr val="accent2"/>
              </a:buClr>
              <a:buSzPct val="92000"/>
              <a:buFont typeface="Wingdings 2" panose="05020102010507070707" pitchFamily="18" charset="2"/>
              <a:buChar char=""/>
            </a:pPr>
            <a:r>
              <a:rPr lang="en-US" b="1" i="0" dirty="0">
                <a:solidFill>
                  <a:schemeClr val="tx2"/>
                </a:solidFill>
                <a:effectLst/>
              </a:rPr>
              <a:t>This recurrence helps the model cut text into statistical chunks that have some predictability. </a:t>
            </a:r>
          </a:p>
          <a:p>
            <a:pPr>
              <a:lnSpc>
                <a:spcPct val="90000"/>
              </a:lnSpc>
              <a:spcBef>
                <a:spcPct val="20000"/>
              </a:spcBef>
              <a:spcAft>
                <a:spcPts val="600"/>
              </a:spcAft>
              <a:buClr>
                <a:schemeClr val="accent2"/>
              </a:buClr>
              <a:buSzPct val="92000"/>
              <a:buFont typeface="Wingdings 2" panose="05020102010507070707" pitchFamily="18" charset="2"/>
              <a:buChar char=""/>
            </a:pPr>
            <a:r>
              <a:rPr lang="en-US" b="1" i="0" dirty="0">
                <a:solidFill>
                  <a:schemeClr val="tx2"/>
                </a:solidFill>
                <a:effectLst/>
              </a:rPr>
              <a:t>It learns the patterns of these blocks of text and uses this knowledge to propose what might come next.</a:t>
            </a:r>
          </a:p>
          <a:p>
            <a:pPr>
              <a:lnSpc>
                <a:spcPct val="90000"/>
              </a:lnSpc>
              <a:spcBef>
                <a:spcPct val="20000"/>
              </a:spcBef>
              <a:spcAft>
                <a:spcPts val="600"/>
              </a:spcAft>
              <a:buClr>
                <a:schemeClr val="accent2"/>
              </a:buClr>
              <a:buSzPct val="92000"/>
              <a:buFont typeface="Wingdings 2" panose="05020102010507070707" pitchFamily="18" charset="2"/>
              <a:buChar char=""/>
            </a:pPr>
            <a:r>
              <a:rPr lang="en-US" b="1" dirty="0">
                <a:solidFill>
                  <a:schemeClr val="tx2"/>
                </a:solidFill>
                <a:effectLst/>
              </a:rPr>
              <a:t>Uses self-supervised learning - leverages the </a:t>
            </a:r>
            <a:r>
              <a:rPr lang="en-US" b="1" i="1" dirty="0">
                <a:solidFill>
                  <a:schemeClr val="tx2"/>
                </a:solidFill>
                <a:effectLst/>
              </a:rPr>
              <a:t>inherent structure of the data itself</a:t>
            </a:r>
            <a:r>
              <a:rPr lang="en-US" b="1" dirty="0">
                <a:solidFill>
                  <a:schemeClr val="tx2"/>
                </a:solidFill>
                <a:effectLst/>
              </a:rPr>
              <a:t> to generate labels for training. </a:t>
            </a:r>
          </a:p>
          <a:p>
            <a:pPr>
              <a:lnSpc>
                <a:spcPct val="90000"/>
              </a:lnSpc>
              <a:spcBef>
                <a:spcPct val="20000"/>
              </a:spcBef>
              <a:spcAft>
                <a:spcPts val="600"/>
              </a:spcAft>
              <a:buClr>
                <a:schemeClr val="accent2"/>
              </a:buClr>
              <a:buSzPct val="92000"/>
              <a:buFont typeface="Wingdings 2" panose="05020102010507070707" pitchFamily="18" charset="2"/>
              <a:buChar char=""/>
            </a:pPr>
            <a:r>
              <a:rPr lang="en-US" b="1" dirty="0">
                <a:solidFill>
                  <a:schemeClr val="tx2"/>
                </a:solidFill>
                <a:effectLst/>
              </a:rPr>
              <a:t>In the context of natural language processing, self-supervised learning enables models to learn from unannotated text, rather than relying on manually labeled data. </a:t>
            </a:r>
          </a:p>
          <a:p>
            <a:pPr>
              <a:lnSpc>
                <a:spcPct val="90000"/>
              </a:lnSpc>
              <a:spcBef>
                <a:spcPct val="20000"/>
              </a:spcBef>
              <a:spcAft>
                <a:spcPts val="600"/>
              </a:spcAft>
              <a:buClr>
                <a:schemeClr val="accent2"/>
              </a:buClr>
              <a:buSzPct val="92000"/>
              <a:buFont typeface="Wingdings 2" panose="05020102010507070707" pitchFamily="18" charset="2"/>
              <a:buChar char=""/>
            </a:pPr>
            <a:endParaRPr lang="en-US" sz="1300" b="1" dirty="0">
              <a:solidFill>
                <a:schemeClr val="tx2"/>
              </a:solidFill>
            </a:endParaRPr>
          </a:p>
        </p:txBody>
      </p:sp>
    </p:spTree>
    <p:extLst>
      <p:ext uri="{BB962C8B-B14F-4D97-AF65-F5344CB8AC3E}">
        <p14:creationId xmlns:p14="http://schemas.microsoft.com/office/powerpoint/2010/main" val="3084054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9423EF-277F-BF3A-ED6D-273A8EBB936D}"/>
              </a:ext>
            </a:extLst>
          </p:cNvPr>
          <p:cNvSpPr>
            <a:spLocks noGrp="1"/>
          </p:cNvSpPr>
          <p:nvPr>
            <p:ph idx="1"/>
          </p:nvPr>
        </p:nvSpPr>
        <p:spPr>
          <a:xfrm>
            <a:off x="448236" y="1828800"/>
            <a:ext cx="11162572" cy="1941922"/>
          </a:xfrm>
        </p:spPr>
        <p:txBody>
          <a:bodyPr>
            <a:noAutofit/>
          </a:bodyPr>
          <a:lstStyle/>
          <a:p>
            <a:pPr marL="0" indent="0">
              <a:buNone/>
            </a:pPr>
            <a:r>
              <a:rPr lang="en-US" sz="2400" b="1" u="sng" dirty="0"/>
              <a:t>Large Language Models (LLMs)</a:t>
            </a:r>
            <a:r>
              <a:rPr lang="en-US" sz="2400" b="1" dirty="0"/>
              <a:t>- </a:t>
            </a:r>
            <a:r>
              <a:rPr lang="en-US" sz="2400" dirty="0"/>
              <a:t>A</a:t>
            </a:r>
            <a:r>
              <a:rPr lang="en-US" sz="2400" b="0" i="0" dirty="0">
                <a:solidFill>
                  <a:srgbClr val="374151"/>
                </a:solidFill>
                <a:effectLst/>
              </a:rPr>
              <a:t> </a:t>
            </a:r>
            <a:r>
              <a:rPr lang="en-US" sz="2400" dirty="0">
                <a:solidFill>
                  <a:srgbClr val="374151"/>
                </a:solidFill>
              </a:rPr>
              <a:t>class </a:t>
            </a:r>
            <a:r>
              <a:rPr lang="en-US" sz="2400" b="0" i="0" dirty="0">
                <a:solidFill>
                  <a:srgbClr val="374151"/>
                </a:solidFill>
                <a:effectLst/>
              </a:rPr>
              <a:t>of deep learning models, particularly focusing on natural language processing (NLP) and t</a:t>
            </a:r>
            <a:r>
              <a:rPr lang="en-US" sz="2400" dirty="0"/>
              <a:t>rained on massive test databases to acquire strong language abilities. </a:t>
            </a:r>
          </a:p>
        </p:txBody>
      </p:sp>
      <p:sp>
        <p:nvSpPr>
          <p:cNvPr id="4" name="TextBox 3">
            <a:extLst>
              <a:ext uri="{FF2B5EF4-FFF2-40B4-BE49-F238E27FC236}">
                <a16:creationId xmlns:a16="http://schemas.microsoft.com/office/drawing/2014/main" id="{636186D7-35B5-2665-3FDE-46E2FD437666}"/>
              </a:ext>
            </a:extLst>
          </p:cNvPr>
          <p:cNvSpPr txBox="1"/>
          <p:nvPr/>
        </p:nvSpPr>
        <p:spPr>
          <a:xfrm rot="10800000" flipH="1" flipV="1">
            <a:off x="686621" y="6103912"/>
            <a:ext cx="2612391" cy="246221"/>
          </a:xfrm>
          <a:prstGeom prst="rect">
            <a:avLst/>
          </a:prstGeom>
          <a:noFill/>
        </p:spPr>
        <p:txBody>
          <a:bodyPr wrap="square">
            <a:spAutoFit/>
          </a:bodyPr>
          <a:lstStyle/>
          <a:p>
            <a:pPr marL="0" marR="0" indent="0" algn="just">
              <a:spcBef>
                <a:spcPts val="0"/>
              </a:spcBef>
              <a:spcAft>
                <a:spcPts val="0"/>
              </a:spcAft>
              <a:buNone/>
            </a:pPr>
            <a:r>
              <a:rPr lang="en-US" sz="1000" kern="100" dirty="0">
                <a:ea typeface="Calibri" panose="020F0502020204030204" pitchFamily="34" charset="0"/>
                <a:cs typeface="Times New Roman" panose="02020603050405020304" pitchFamily="18" charset="0"/>
              </a:rPr>
              <a:t>s</a:t>
            </a:r>
            <a:r>
              <a:rPr lang="en-US" sz="1000" kern="100" dirty="0">
                <a:effectLst/>
                <a:ea typeface="Calibri" panose="020F0502020204030204" pitchFamily="34" charset="0"/>
                <a:cs typeface="Times New Roman" panose="02020603050405020304" pitchFamily="18" charset="0"/>
              </a:rPr>
              <a:t>ource: Google </a:t>
            </a:r>
            <a:endParaRPr lang="en-US" sz="1000" dirty="0"/>
          </a:p>
        </p:txBody>
      </p:sp>
      <p:pic>
        <p:nvPicPr>
          <p:cNvPr id="7" name="Picture 6">
            <a:extLst>
              <a:ext uri="{FF2B5EF4-FFF2-40B4-BE49-F238E27FC236}">
                <a16:creationId xmlns:a16="http://schemas.microsoft.com/office/drawing/2014/main" id="{E2930C65-0D70-BB2C-5075-35E40C8FEA93}"/>
              </a:ext>
            </a:extLst>
          </p:cNvPr>
          <p:cNvPicPr>
            <a:picLocks noChangeAspect="1"/>
          </p:cNvPicPr>
          <p:nvPr/>
        </p:nvPicPr>
        <p:blipFill>
          <a:blip r:embed="rId2"/>
          <a:stretch>
            <a:fillRect/>
          </a:stretch>
        </p:blipFill>
        <p:spPr>
          <a:xfrm>
            <a:off x="686621" y="3620200"/>
            <a:ext cx="2818579" cy="2320491"/>
          </a:xfrm>
          <a:prstGeom prst="rect">
            <a:avLst/>
          </a:prstGeom>
        </p:spPr>
      </p:pic>
      <p:pic>
        <p:nvPicPr>
          <p:cNvPr id="5" name="Picture 4">
            <a:extLst>
              <a:ext uri="{FF2B5EF4-FFF2-40B4-BE49-F238E27FC236}">
                <a16:creationId xmlns:a16="http://schemas.microsoft.com/office/drawing/2014/main" id="{417B5F83-E299-D6B9-D3DA-1006A5A8A2DB}"/>
              </a:ext>
            </a:extLst>
          </p:cNvPr>
          <p:cNvPicPr>
            <a:picLocks noChangeAspect="1"/>
          </p:cNvPicPr>
          <p:nvPr/>
        </p:nvPicPr>
        <p:blipFill>
          <a:blip r:embed="rId3"/>
          <a:stretch>
            <a:fillRect/>
          </a:stretch>
        </p:blipFill>
        <p:spPr>
          <a:xfrm>
            <a:off x="6188416" y="3416616"/>
            <a:ext cx="5422392" cy="3158543"/>
          </a:xfrm>
          <a:prstGeom prst="rect">
            <a:avLst/>
          </a:prstGeom>
          <a:noFill/>
        </p:spPr>
      </p:pic>
      <p:pic>
        <p:nvPicPr>
          <p:cNvPr id="9" name="Picture 8">
            <a:extLst>
              <a:ext uri="{FF2B5EF4-FFF2-40B4-BE49-F238E27FC236}">
                <a16:creationId xmlns:a16="http://schemas.microsoft.com/office/drawing/2014/main" id="{3020E62D-ED0F-33D4-4E25-70F84C4117D2}"/>
              </a:ext>
            </a:extLst>
          </p:cNvPr>
          <p:cNvPicPr>
            <a:picLocks noChangeAspect="1"/>
          </p:cNvPicPr>
          <p:nvPr/>
        </p:nvPicPr>
        <p:blipFill rotWithShape="1">
          <a:blip r:embed="rId4"/>
          <a:srcRect r="28078"/>
          <a:stretch/>
        </p:blipFill>
        <p:spPr>
          <a:xfrm>
            <a:off x="4095357" y="3873584"/>
            <a:ext cx="2000643" cy="1964245"/>
          </a:xfrm>
          <a:prstGeom prst="rect">
            <a:avLst/>
          </a:prstGeom>
        </p:spPr>
      </p:pic>
    </p:spTree>
    <p:extLst>
      <p:ext uri="{BB962C8B-B14F-4D97-AF65-F5344CB8AC3E}">
        <p14:creationId xmlns:p14="http://schemas.microsoft.com/office/powerpoint/2010/main" val="1553878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BFAA3-3AB6-DE72-8B44-EA27BBD0513B}"/>
              </a:ext>
            </a:extLst>
          </p:cNvPr>
          <p:cNvSpPr>
            <a:spLocks noGrp="1"/>
          </p:cNvSpPr>
          <p:nvPr>
            <p:ph type="title"/>
          </p:nvPr>
        </p:nvSpPr>
        <p:spPr/>
        <p:txBody>
          <a:bodyPr/>
          <a:lstStyle/>
          <a:p>
            <a:r>
              <a:rPr lang="en-US" b="0" i="0" dirty="0">
                <a:solidFill>
                  <a:schemeClr val="bg2"/>
                </a:solidFill>
                <a:effectLst/>
                <a:latin typeface="Antenna Condensed Light"/>
              </a:rPr>
              <a:t>Introduction to AI and Assessing the Impact of ESG on Stock Performance and Volatility</a:t>
            </a:r>
            <a:endParaRPr lang="en-US" dirty="0"/>
          </a:p>
        </p:txBody>
      </p:sp>
      <p:sp>
        <p:nvSpPr>
          <p:cNvPr id="3" name="Content Placeholder 2">
            <a:extLst>
              <a:ext uri="{FF2B5EF4-FFF2-40B4-BE49-F238E27FC236}">
                <a16:creationId xmlns:a16="http://schemas.microsoft.com/office/drawing/2014/main" id="{EC2AE2DF-818F-C403-E4D9-4034A52A6A40}"/>
              </a:ext>
            </a:extLst>
          </p:cNvPr>
          <p:cNvSpPr>
            <a:spLocks noGrp="1"/>
          </p:cNvSpPr>
          <p:nvPr>
            <p:ph idx="1"/>
          </p:nvPr>
        </p:nvSpPr>
        <p:spPr>
          <a:xfrm>
            <a:off x="581192" y="2180497"/>
            <a:ext cx="11029615" cy="2346680"/>
          </a:xfrm>
        </p:spPr>
        <p:txBody>
          <a:bodyPr/>
          <a:lstStyle/>
          <a:p>
            <a:r>
              <a:rPr lang="en-US" dirty="0">
                <a:solidFill>
                  <a:schemeClr val="tx1"/>
                </a:solidFill>
              </a:rPr>
              <a:t>AI &amp; Market Potential</a:t>
            </a:r>
          </a:p>
          <a:p>
            <a:r>
              <a:rPr lang="en-US" dirty="0">
                <a:solidFill>
                  <a:schemeClr val="tx1"/>
                </a:solidFill>
              </a:rPr>
              <a:t>Machine Learning</a:t>
            </a:r>
          </a:p>
          <a:p>
            <a:r>
              <a:rPr lang="en-US" dirty="0">
                <a:solidFill>
                  <a:schemeClr val="tx1"/>
                </a:solidFill>
              </a:rPr>
              <a:t>GenAI</a:t>
            </a:r>
          </a:p>
          <a:p>
            <a:r>
              <a:rPr lang="en-US" dirty="0">
                <a:solidFill>
                  <a:schemeClr val="tx1"/>
                </a:solidFill>
              </a:rPr>
              <a:t>How we Execute a Capstone Course</a:t>
            </a:r>
          </a:p>
          <a:p>
            <a:r>
              <a:rPr lang="en-US" b="0" i="0" dirty="0">
                <a:solidFill>
                  <a:schemeClr val="tx1"/>
                </a:solidFill>
                <a:effectLst/>
              </a:rPr>
              <a:t>ESG Impact on Stock Performance and Volatility</a:t>
            </a:r>
            <a:endParaRPr lang="en-US" dirty="0">
              <a:solidFill>
                <a:schemeClr val="tx1"/>
              </a:solidFill>
            </a:endParaRPr>
          </a:p>
        </p:txBody>
      </p:sp>
      <p:pic>
        <p:nvPicPr>
          <p:cNvPr id="4" name="Content Placeholder 4" descr="Charts">
            <a:extLst>
              <a:ext uri="{FF2B5EF4-FFF2-40B4-BE49-F238E27FC236}">
                <a16:creationId xmlns:a16="http://schemas.microsoft.com/office/drawing/2014/main" id="{89D07193-0D73-CFF7-70E4-5D6965E2247C}"/>
              </a:ext>
            </a:extLst>
          </p:cNvPr>
          <p:cNvPicPr>
            <a:picLocks noChangeAspect="1"/>
          </p:cNvPicPr>
          <p:nvPr/>
        </p:nvPicPr>
        <p:blipFill rotWithShape="1">
          <a:blip r:embed="rId2" cstate="screen">
            <a:extLst>
              <a:ext uri="{28A0092B-C50C-407E-A947-70E740481C1C}">
                <a14:useLocalDpi xmlns:a14="http://schemas.microsoft.com/office/drawing/2010/main"/>
              </a:ext>
            </a:extLst>
          </a:blip>
          <a:stretch/>
        </p:blipFill>
        <p:spPr>
          <a:xfrm>
            <a:off x="6320117" y="2714500"/>
            <a:ext cx="4426526" cy="3625353"/>
          </a:xfrm>
          <a:prstGeom prst="rect">
            <a:avLst/>
          </a:prstGeom>
        </p:spPr>
      </p:pic>
    </p:spTree>
    <p:extLst>
      <p:ext uri="{BB962C8B-B14F-4D97-AF65-F5344CB8AC3E}">
        <p14:creationId xmlns:p14="http://schemas.microsoft.com/office/powerpoint/2010/main" val="3998753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9423EF-277F-BF3A-ED6D-273A8EBB936D}"/>
              </a:ext>
            </a:extLst>
          </p:cNvPr>
          <p:cNvSpPr>
            <a:spLocks noGrp="1"/>
          </p:cNvSpPr>
          <p:nvPr>
            <p:ph idx="1"/>
          </p:nvPr>
        </p:nvSpPr>
        <p:spPr>
          <a:xfrm>
            <a:off x="475130" y="1750466"/>
            <a:ext cx="11135678" cy="1138849"/>
          </a:xfrm>
        </p:spPr>
        <p:txBody>
          <a:bodyPr>
            <a:noAutofit/>
          </a:bodyPr>
          <a:lstStyle/>
          <a:p>
            <a:pPr marL="0" indent="0">
              <a:buNone/>
            </a:pPr>
            <a:r>
              <a:rPr lang="en-US" sz="2400" b="1" u="sng" dirty="0"/>
              <a:t>Generative AI (GenAI)</a:t>
            </a:r>
            <a:r>
              <a:rPr lang="en-US" sz="2400" b="1" dirty="0"/>
              <a:t>- </a:t>
            </a:r>
            <a:r>
              <a:rPr lang="en-US" sz="2400" dirty="0"/>
              <a:t>a class of apps built on LLMs that can create new content like images, text, audio, translation, summarization, and video.  </a:t>
            </a:r>
          </a:p>
        </p:txBody>
      </p:sp>
      <p:pic>
        <p:nvPicPr>
          <p:cNvPr id="4" name="Picture 3" descr="A screenshot of a phone&#10;&#10;Description automatically generated with low confidence">
            <a:extLst>
              <a:ext uri="{FF2B5EF4-FFF2-40B4-BE49-F238E27FC236}">
                <a16:creationId xmlns:a16="http://schemas.microsoft.com/office/drawing/2014/main" id="{9EB20F0D-0157-3A08-B96C-CEA2A6E90CFD}"/>
              </a:ext>
            </a:extLst>
          </p:cNvPr>
          <p:cNvPicPr>
            <a:picLocks noChangeAspect="1"/>
          </p:cNvPicPr>
          <p:nvPr/>
        </p:nvPicPr>
        <p:blipFill>
          <a:blip r:embed="rId2"/>
          <a:stretch>
            <a:fillRect/>
          </a:stretch>
        </p:blipFill>
        <p:spPr>
          <a:xfrm>
            <a:off x="2368894" y="3232777"/>
            <a:ext cx="5824345" cy="2654625"/>
          </a:xfrm>
          <a:prstGeom prst="rect">
            <a:avLst/>
          </a:prstGeom>
        </p:spPr>
      </p:pic>
      <p:sp>
        <p:nvSpPr>
          <p:cNvPr id="5" name="TextBox 4">
            <a:extLst>
              <a:ext uri="{FF2B5EF4-FFF2-40B4-BE49-F238E27FC236}">
                <a16:creationId xmlns:a16="http://schemas.microsoft.com/office/drawing/2014/main" id="{4C43D655-2E49-14DE-FE9B-A3B49BC9C2B9}"/>
              </a:ext>
            </a:extLst>
          </p:cNvPr>
          <p:cNvSpPr txBox="1"/>
          <p:nvPr/>
        </p:nvSpPr>
        <p:spPr>
          <a:xfrm rot="10800000" flipH="1" flipV="1">
            <a:off x="2368894" y="6033397"/>
            <a:ext cx="7005475" cy="246221"/>
          </a:xfrm>
          <a:prstGeom prst="rect">
            <a:avLst/>
          </a:prstGeom>
          <a:noFill/>
        </p:spPr>
        <p:txBody>
          <a:bodyPr wrap="square">
            <a:spAutoFit/>
          </a:bodyPr>
          <a:lstStyle/>
          <a:p>
            <a:pPr marL="0" marR="0" indent="0" algn="just">
              <a:spcBef>
                <a:spcPts val="0"/>
              </a:spcBef>
              <a:spcAft>
                <a:spcPts val="0"/>
              </a:spcAft>
              <a:buNone/>
            </a:pPr>
            <a:r>
              <a:rPr lang="en-US" sz="1000" kern="100" dirty="0">
                <a:ea typeface="Calibri" panose="020F0502020204030204" pitchFamily="34" charset="0"/>
                <a:cs typeface="Times New Roman" panose="02020603050405020304" pitchFamily="18" charset="0"/>
              </a:rPr>
              <a:t>s</a:t>
            </a:r>
            <a:r>
              <a:rPr lang="en-US" sz="1000" kern="100" dirty="0">
                <a:effectLst/>
                <a:ea typeface="Calibri" panose="020F0502020204030204" pitchFamily="34" charset="0"/>
                <a:cs typeface="Times New Roman" panose="02020603050405020304" pitchFamily="18" charset="0"/>
              </a:rPr>
              <a:t>ource: Google </a:t>
            </a:r>
            <a:endParaRPr lang="en-US" sz="1000" dirty="0"/>
          </a:p>
        </p:txBody>
      </p:sp>
    </p:spTree>
    <p:extLst>
      <p:ext uri="{BB962C8B-B14F-4D97-AF65-F5344CB8AC3E}">
        <p14:creationId xmlns:p14="http://schemas.microsoft.com/office/powerpoint/2010/main" val="971501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2E9C0-E40E-690A-26EC-3625692B6E80}"/>
              </a:ext>
            </a:extLst>
          </p:cNvPr>
          <p:cNvSpPr>
            <a:spLocks noGrp="1"/>
          </p:cNvSpPr>
          <p:nvPr>
            <p:ph type="title"/>
          </p:nvPr>
        </p:nvSpPr>
        <p:spPr>
          <a:xfrm>
            <a:off x="581193" y="729658"/>
            <a:ext cx="11029616" cy="988332"/>
          </a:xfrm>
        </p:spPr>
        <p:txBody>
          <a:bodyPr anchor="b">
            <a:normAutofit/>
          </a:bodyPr>
          <a:lstStyle/>
          <a:p>
            <a:r>
              <a:rPr lang="en-US" sz="3600" dirty="0"/>
              <a:t>First principals of llms</a:t>
            </a:r>
          </a:p>
        </p:txBody>
      </p:sp>
      <p:sp>
        <p:nvSpPr>
          <p:cNvPr id="9" name="Text Placeholder 2">
            <a:extLst>
              <a:ext uri="{FF2B5EF4-FFF2-40B4-BE49-F238E27FC236}">
                <a16:creationId xmlns:a16="http://schemas.microsoft.com/office/drawing/2014/main" id="{FC17B870-1122-4EFA-0FCB-900238A1E773}"/>
              </a:ext>
            </a:extLst>
          </p:cNvPr>
          <p:cNvSpPr>
            <a:spLocks noGrp="1"/>
          </p:cNvSpPr>
          <p:nvPr>
            <p:ph type="body" idx="1"/>
          </p:nvPr>
        </p:nvSpPr>
        <p:spPr>
          <a:xfrm>
            <a:off x="645735" y="2050330"/>
            <a:ext cx="5328559" cy="556181"/>
          </a:xfrm>
        </p:spPr>
        <p:txBody>
          <a:bodyPr/>
          <a:lstStyle/>
          <a:p>
            <a:r>
              <a:rPr lang="en-US" dirty="0"/>
              <a:t>What is Language?</a:t>
            </a:r>
          </a:p>
        </p:txBody>
      </p:sp>
      <p:sp>
        <p:nvSpPr>
          <p:cNvPr id="3" name="Content Placeholder 2">
            <a:extLst>
              <a:ext uri="{FF2B5EF4-FFF2-40B4-BE49-F238E27FC236}">
                <a16:creationId xmlns:a16="http://schemas.microsoft.com/office/drawing/2014/main" id="{D914A5F8-7E02-424B-B8BC-5058027F24BD}"/>
              </a:ext>
            </a:extLst>
          </p:cNvPr>
          <p:cNvSpPr>
            <a:spLocks noGrp="1"/>
          </p:cNvSpPr>
          <p:nvPr>
            <p:ph sz="half" idx="2"/>
          </p:nvPr>
        </p:nvSpPr>
        <p:spPr>
          <a:xfrm>
            <a:off x="438346" y="2667786"/>
            <a:ext cx="6212264" cy="4077092"/>
          </a:xfrm>
        </p:spPr>
        <p:txBody>
          <a:bodyPr anchor="t">
            <a:normAutofit/>
          </a:bodyPr>
          <a:lstStyle/>
          <a:p>
            <a:pPr>
              <a:lnSpc>
                <a:spcPct val="90000"/>
              </a:lnSpc>
              <a:buFont typeface="Arial" panose="020B0604020202020204" pitchFamily="34" charset="0"/>
              <a:buChar char="•"/>
            </a:pPr>
            <a:r>
              <a:rPr lang="en-US" sz="1700" kern="100" dirty="0">
                <a:effectLst/>
              </a:rPr>
              <a:t>Aristotle saw language as an object of rational inquiry, a means of expressing and communicating thoughts. </a:t>
            </a:r>
          </a:p>
          <a:p>
            <a:pPr>
              <a:lnSpc>
                <a:spcPct val="90000"/>
              </a:lnSpc>
              <a:buFont typeface="Arial" panose="020B0604020202020204" pitchFamily="34" charset="0"/>
              <a:buChar char="•"/>
            </a:pPr>
            <a:r>
              <a:rPr lang="en-US" sz="1700" kern="100" dirty="0">
                <a:effectLst/>
              </a:rPr>
              <a:t>In his view, human language is a kind of man-made arbitrary </a:t>
            </a:r>
            <a:r>
              <a:rPr lang="en-US" sz="1700" i="1" kern="100" dirty="0">
                <a:effectLst/>
              </a:rPr>
              <a:t>symbol</a:t>
            </a:r>
            <a:r>
              <a:rPr lang="en-US" sz="1700" kern="100" dirty="0">
                <a:effectLst/>
              </a:rPr>
              <a:t>.</a:t>
            </a:r>
          </a:p>
          <a:p>
            <a:pPr>
              <a:lnSpc>
                <a:spcPct val="90000"/>
              </a:lnSpc>
              <a:buFont typeface="Arial" panose="020B0604020202020204" pitchFamily="34" charset="0"/>
              <a:buChar char="•"/>
            </a:pPr>
            <a:r>
              <a:rPr lang="en-US" sz="1700" kern="100" dirty="0">
                <a:effectLst/>
              </a:rPr>
              <a:t>We can, for our purposes, define language as symbolic representations, invited by humans, like math and logic, to communicate. </a:t>
            </a:r>
          </a:p>
          <a:p>
            <a:pPr>
              <a:lnSpc>
                <a:spcPct val="90000"/>
              </a:lnSpc>
              <a:buFont typeface="Arial" panose="020B0604020202020204" pitchFamily="34" charset="0"/>
              <a:buChar char="•"/>
            </a:pPr>
            <a:r>
              <a:rPr lang="en-US" sz="1700" kern="100" dirty="0">
                <a:effectLst/>
              </a:rPr>
              <a:t>And what we observe is that there are detectable patterns of </a:t>
            </a:r>
            <a:r>
              <a:rPr lang="en-US" sz="1700" kern="100" dirty="0"/>
              <a:t>       </a:t>
            </a:r>
            <a:r>
              <a:rPr lang="en-US" sz="1700" kern="100" dirty="0">
                <a:effectLst/>
              </a:rPr>
              <a:t>communication, as expressed in language. </a:t>
            </a:r>
          </a:p>
          <a:p>
            <a:pPr>
              <a:lnSpc>
                <a:spcPct val="90000"/>
              </a:lnSpc>
              <a:buFont typeface="Arial" panose="020B0604020202020204" pitchFamily="34" charset="0"/>
              <a:buChar char="•"/>
            </a:pPr>
            <a:r>
              <a:rPr lang="en-US" sz="1700" kern="100" dirty="0">
                <a:effectLst/>
              </a:rPr>
              <a:t>LLMs, at a very high level, convert human or natural language into computational language capable of imitating humans by applying math. </a:t>
            </a:r>
          </a:p>
          <a:p>
            <a:pPr>
              <a:lnSpc>
                <a:spcPct val="90000"/>
              </a:lnSpc>
              <a:buFont typeface="Arial" panose="020B0604020202020204" pitchFamily="34" charset="0"/>
              <a:buChar char="•"/>
            </a:pPr>
            <a:r>
              <a:rPr lang="en-US" sz="1700" kern="0" dirty="0">
                <a:effectLst/>
              </a:rPr>
              <a:t>In general, LLMs aim to model the likelihood of word sequences to predict the probabilities of future word segments.</a:t>
            </a:r>
            <a:endParaRPr lang="en-US" sz="1700" kern="100" dirty="0">
              <a:effectLst/>
            </a:endParaRPr>
          </a:p>
          <a:p>
            <a:pPr>
              <a:lnSpc>
                <a:spcPct val="90000"/>
              </a:lnSpc>
            </a:pPr>
            <a:endParaRPr lang="en-US" sz="1300" dirty="0"/>
          </a:p>
        </p:txBody>
      </p:sp>
      <p:pic>
        <p:nvPicPr>
          <p:cNvPr id="4" name="Picture 3" descr="A statue of a person&#10;&#10;Description automatically generated with low confidence">
            <a:extLst>
              <a:ext uri="{FF2B5EF4-FFF2-40B4-BE49-F238E27FC236}">
                <a16:creationId xmlns:a16="http://schemas.microsoft.com/office/drawing/2014/main" id="{4490DC79-D170-F3E8-760E-25C330A462EB}"/>
              </a:ext>
            </a:extLst>
          </p:cNvPr>
          <p:cNvPicPr>
            <a:picLocks noChangeAspect="1"/>
          </p:cNvPicPr>
          <p:nvPr/>
        </p:nvPicPr>
        <p:blipFill rotWithShape="1">
          <a:blip r:embed="rId2"/>
          <a:srcRect t="13896" r="2" b="64"/>
          <a:stretch/>
        </p:blipFill>
        <p:spPr>
          <a:xfrm>
            <a:off x="7041823" y="1964135"/>
            <a:ext cx="4568986" cy="2934999"/>
          </a:xfrm>
          <a:prstGeom prst="rect">
            <a:avLst/>
          </a:prstGeom>
          <a:noFill/>
        </p:spPr>
      </p:pic>
    </p:spTree>
    <p:extLst>
      <p:ext uri="{BB962C8B-B14F-4D97-AF65-F5344CB8AC3E}">
        <p14:creationId xmlns:p14="http://schemas.microsoft.com/office/powerpoint/2010/main" val="1347614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2">
            <a:extLst>
              <a:ext uri="{FF2B5EF4-FFF2-40B4-BE49-F238E27FC236}">
                <a16:creationId xmlns:a16="http://schemas.microsoft.com/office/drawing/2014/main" id="{E8687001-3176-74A4-5A30-3EF3FF2E2753}"/>
              </a:ext>
            </a:extLst>
          </p:cNvPr>
          <p:cNvGraphicFramePr>
            <a:graphicFrameLocks noGrp="1"/>
          </p:cNvGraphicFramePr>
          <p:nvPr>
            <p:ph idx="1"/>
            <p:extLst>
              <p:ext uri="{D42A27DB-BD31-4B8C-83A1-F6EECF244321}">
                <p14:modId xmlns:p14="http://schemas.microsoft.com/office/powerpoint/2010/main" val="1935168309"/>
              </p:ext>
            </p:extLst>
          </p:nvPr>
        </p:nvGraphicFramePr>
        <p:xfrm>
          <a:off x="447816" y="601200"/>
          <a:ext cx="11292840" cy="420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a:extLst>
              <a:ext uri="{FF2B5EF4-FFF2-40B4-BE49-F238E27FC236}">
                <a16:creationId xmlns:a16="http://schemas.microsoft.com/office/drawing/2014/main" id="{C1B98D7E-089C-0A01-82CB-8BCE6F05B280}"/>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033510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3B1A3F7-8E41-CBF2-6842-16528D27A772}"/>
              </a:ext>
            </a:extLst>
          </p:cNvPr>
          <p:cNvSpPr>
            <a:spLocks noGrp="1"/>
          </p:cNvSpPr>
          <p:nvPr>
            <p:ph idx="1"/>
          </p:nvPr>
        </p:nvSpPr>
        <p:spPr>
          <a:xfrm>
            <a:off x="1981201" y="5755341"/>
            <a:ext cx="3953435" cy="400504"/>
          </a:xfrm>
        </p:spPr>
        <p:txBody>
          <a:bodyPr>
            <a:noAutofit/>
          </a:bodyPr>
          <a:lstStyle/>
          <a:p>
            <a:pPr marL="0" marR="0" indent="0" algn="just">
              <a:spcBef>
                <a:spcPts val="0"/>
              </a:spcBef>
              <a:spcAft>
                <a:spcPts val="0"/>
              </a:spcAft>
              <a:buNone/>
            </a:pPr>
            <a:r>
              <a:rPr lang="en-US" sz="1200" kern="100" dirty="0">
                <a:ea typeface="Calibri" panose="020F0502020204030204" pitchFamily="34" charset="0"/>
                <a:cs typeface="Times New Roman" panose="02020603050405020304" pitchFamily="18" charset="0"/>
              </a:rPr>
              <a:t>s</a:t>
            </a:r>
            <a:r>
              <a:rPr lang="en-US" sz="1200" kern="100" dirty="0">
                <a:effectLst/>
                <a:ea typeface="Calibri" panose="020F0502020204030204" pitchFamily="34" charset="0"/>
                <a:cs typeface="Times New Roman" panose="02020603050405020304" pitchFamily="18" charset="0"/>
              </a:rPr>
              <a:t>ource: Google </a:t>
            </a:r>
            <a:endParaRPr lang="en-US" sz="1200" dirty="0"/>
          </a:p>
        </p:txBody>
      </p:sp>
      <p:pic>
        <p:nvPicPr>
          <p:cNvPr id="3" name="Picture 2" descr="A picture containing text, screenshot, font, number&#10;&#10;Description automatically generated">
            <a:extLst>
              <a:ext uri="{FF2B5EF4-FFF2-40B4-BE49-F238E27FC236}">
                <a16:creationId xmlns:a16="http://schemas.microsoft.com/office/drawing/2014/main" id="{C2E8AD73-923B-9239-DFB8-E902015C0174}"/>
              </a:ext>
            </a:extLst>
          </p:cNvPr>
          <p:cNvPicPr>
            <a:picLocks noChangeAspect="1"/>
          </p:cNvPicPr>
          <p:nvPr/>
        </p:nvPicPr>
        <p:blipFill>
          <a:blip r:embed="rId2"/>
          <a:stretch>
            <a:fillRect/>
          </a:stretch>
        </p:blipFill>
        <p:spPr>
          <a:xfrm>
            <a:off x="1981201" y="2420470"/>
            <a:ext cx="5692588" cy="3237118"/>
          </a:xfrm>
          <a:prstGeom prst="rect">
            <a:avLst/>
          </a:prstGeom>
        </p:spPr>
      </p:pic>
      <p:pic>
        <p:nvPicPr>
          <p:cNvPr id="5" name="Picture 4">
            <a:extLst>
              <a:ext uri="{FF2B5EF4-FFF2-40B4-BE49-F238E27FC236}">
                <a16:creationId xmlns:a16="http://schemas.microsoft.com/office/drawing/2014/main" id="{E727D81F-F5DE-DC89-33FD-31C4990557BF}"/>
              </a:ext>
            </a:extLst>
          </p:cNvPr>
          <p:cNvPicPr>
            <a:picLocks noChangeAspect="1"/>
          </p:cNvPicPr>
          <p:nvPr/>
        </p:nvPicPr>
        <p:blipFill>
          <a:blip r:embed="rId3"/>
          <a:stretch>
            <a:fillRect/>
          </a:stretch>
        </p:blipFill>
        <p:spPr>
          <a:xfrm>
            <a:off x="1676401" y="1927412"/>
            <a:ext cx="2178423" cy="722374"/>
          </a:xfrm>
          <a:prstGeom prst="rect">
            <a:avLst/>
          </a:prstGeom>
        </p:spPr>
      </p:pic>
      <p:sp>
        <p:nvSpPr>
          <p:cNvPr id="2" name="Text Placeholder 2">
            <a:extLst>
              <a:ext uri="{FF2B5EF4-FFF2-40B4-BE49-F238E27FC236}">
                <a16:creationId xmlns:a16="http://schemas.microsoft.com/office/drawing/2014/main" id="{87E98B74-DB77-8E69-97A5-3B81412E0B96}"/>
              </a:ext>
            </a:extLst>
          </p:cNvPr>
          <p:cNvSpPr txBox="1">
            <a:spLocks/>
          </p:cNvSpPr>
          <p:nvPr/>
        </p:nvSpPr>
        <p:spPr>
          <a:xfrm>
            <a:off x="6732494" y="5755341"/>
            <a:ext cx="5351930" cy="959224"/>
          </a:xfrm>
          <a:prstGeom prst="rect">
            <a:avLst/>
          </a:prstGeom>
        </p:spPr>
        <p:txBody>
          <a:bodyPr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200"/>
              <a:t>How do LLMs Work (we will get to the </a:t>
            </a:r>
            <a:r>
              <a:rPr lang="en-US" sz="3200" i="1"/>
              <a:t>how</a:t>
            </a:r>
            <a:r>
              <a:rPr lang="en-US" sz="3200"/>
              <a:t> shortly)? </a:t>
            </a:r>
            <a:endParaRPr lang="en-US" sz="3200" dirty="0"/>
          </a:p>
        </p:txBody>
      </p:sp>
    </p:spTree>
    <p:extLst>
      <p:ext uri="{BB962C8B-B14F-4D97-AF65-F5344CB8AC3E}">
        <p14:creationId xmlns:p14="http://schemas.microsoft.com/office/powerpoint/2010/main" val="1709083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14A5F8-7E02-424B-B8BC-5058027F24BD}"/>
              </a:ext>
            </a:extLst>
          </p:cNvPr>
          <p:cNvSpPr>
            <a:spLocks noGrp="1"/>
          </p:cNvSpPr>
          <p:nvPr>
            <p:ph idx="1"/>
          </p:nvPr>
        </p:nvSpPr>
        <p:spPr>
          <a:xfrm>
            <a:off x="581193" y="2180496"/>
            <a:ext cx="4419727" cy="3456733"/>
          </a:xfrm>
        </p:spPr>
        <p:txBody>
          <a:bodyPr>
            <a:normAutofit fontScale="92500"/>
          </a:bodyPr>
          <a:lstStyle/>
          <a:p>
            <a:pPr marL="0" indent="0">
              <a:buNone/>
            </a:pPr>
            <a:r>
              <a:rPr lang="en-US" sz="2400" u="sng" kern="100" dirty="0">
                <a:effectLst/>
                <a:ea typeface="Calibri" panose="020F0502020204030204" pitchFamily="34" charset="0"/>
                <a:cs typeface="Calibri" panose="020F0502020204030204" pitchFamily="34" charset="0"/>
              </a:rPr>
              <a:t>Tokenization</a:t>
            </a:r>
          </a:p>
          <a:p>
            <a:pPr marL="0" indent="0">
              <a:buNone/>
            </a:pPr>
            <a:r>
              <a:rPr lang="en-US" sz="2400" kern="100" dirty="0">
                <a:solidFill>
                  <a:srgbClr val="1C1917"/>
                </a:solidFill>
                <a:ea typeface="Calibri" panose="020F0502020204030204" pitchFamily="34" charset="0"/>
                <a:cs typeface="Times New Roman" panose="02020603050405020304" pitchFamily="18" charset="0"/>
              </a:rPr>
              <a:t>T</a:t>
            </a:r>
            <a:r>
              <a:rPr lang="en-US" sz="2400" kern="100" dirty="0">
                <a:solidFill>
                  <a:srgbClr val="1C1917"/>
                </a:solidFill>
                <a:effectLst/>
                <a:ea typeface="Calibri" panose="020F0502020204030204" pitchFamily="34" charset="0"/>
                <a:cs typeface="Times New Roman" panose="02020603050405020304" pitchFamily="18" charset="0"/>
              </a:rPr>
              <a:t>ext data is split into smaller chunks called tokens. This is done by splitting on spaces and punctuation. Each token becomes an input data point for the model. </a:t>
            </a:r>
            <a:r>
              <a:rPr lang="en-US" sz="2400" kern="0" spc="5" dirty="0">
                <a:solidFill>
                  <a:srgbClr val="384248"/>
                </a:solidFill>
                <a:effectLst/>
                <a:ea typeface="Times New Roman" panose="02020603050405020304" pitchFamily="18" charset="0"/>
                <a:cs typeface="Times New Roman" panose="02020603050405020304" pitchFamily="18" charset="0"/>
              </a:rPr>
              <a:t>The tokenization step takes every word, prefix, suffix, punctuation signs, and sends them to a known token from the library.</a:t>
            </a:r>
            <a:endParaRPr lang="en-US" sz="2400" kern="100" dirty="0">
              <a:effectLst/>
              <a:ea typeface="Calibri" panose="020F0502020204030204" pitchFamily="34" charset="0"/>
              <a:cs typeface="Times New Roman" panose="02020603050405020304" pitchFamily="18" charset="0"/>
            </a:endParaRPr>
          </a:p>
          <a:p>
            <a:pPr marL="0" indent="0">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5B1BB45A-AF9A-4149-7982-6F43F1135D7E}"/>
              </a:ext>
            </a:extLst>
          </p:cNvPr>
          <p:cNvPicPr>
            <a:picLocks noChangeAspect="1"/>
          </p:cNvPicPr>
          <p:nvPr/>
        </p:nvPicPr>
        <p:blipFill>
          <a:blip r:embed="rId2"/>
          <a:stretch>
            <a:fillRect/>
          </a:stretch>
        </p:blipFill>
        <p:spPr>
          <a:xfrm>
            <a:off x="5062193" y="3429001"/>
            <a:ext cx="6815365" cy="3298510"/>
          </a:xfrm>
          <a:prstGeom prst="rect">
            <a:avLst/>
          </a:prstGeom>
        </p:spPr>
      </p:pic>
    </p:spTree>
    <p:extLst>
      <p:ext uri="{BB962C8B-B14F-4D97-AF65-F5344CB8AC3E}">
        <p14:creationId xmlns:p14="http://schemas.microsoft.com/office/powerpoint/2010/main" val="326807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14A5F8-7E02-424B-B8BC-5058027F24BD}"/>
              </a:ext>
            </a:extLst>
          </p:cNvPr>
          <p:cNvSpPr>
            <a:spLocks noGrp="1"/>
          </p:cNvSpPr>
          <p:nvPr>
            <p:ph idx="1"/>
          </p:nvPr>
        </p:nvSpPr>
        <p:spPr>
          <a:xfrm>
            <a:off x="581192" y="1884661"/>
            <a:ext cx="6545749" cy="795786"/>
          </a:xfrm>
        </p:spPr>
        <p:txBody>
          <a:bodyPr>
            <a:normAutofit/>
          </a:bodyPr>
          <a:lstStyle/>
          <a:p>
            <a:pPr marL="0" marR="0" indent="0">
              <a:lnSpc>
                <a:spcPct val="107000"/>
              </a:lnSpc>
              <a:spcBef>
                <a:spcPts val="0"/>
              </a:spcBef>
              <a:spcAft>
                <a:spcPts val="800"/>
              </a:spcAft>
              <a:buNone/>
            </a:pPr>
            <a:r>
              <a:rPr lang="en-US" sz="2400" u="sng" kern="100" dirty="0">
                <a:effectLst/>
                <a:ea typeface="Calibri" panose="020F0502020204030204" pitchFamily="34" charset="0"/>
                <a:cs typeface="Calibri" panose="020F0502020204030204" pitchFamily="34" charset="0"/>
              </a:rPr>
              <a:t>Training  an LLM</a:t>
            </a:r>
          </a:p>
          <a:p>
            <a:endParaRPr lang="en-US" dirty="0"/>
          </a:p>
        </p:txBody>
      </p:sp>
      <p:sp>
        <p:nvSpPr>
          <p:cNvPr id="4" name="TextBox 3">
            <a:extLst>
              <a:ext uri="{FF2B5EF4-FFF2-40B4-BE49-F238E27FC236}">
                <a16:creationId xmlns:a16="http://schemas.microsoft.com/office/drawing/2014/main" id="{8DE72537-EF9A-0ABE-EEEC-E04EE7BE106F}"/>
              </a:ext>
            </a:extLst>
          </p:cNvPr>
          <p:cNvSpPr txBox="1"/>
          <p:nvPr/>
        </p:nvSpPr>
        <p:spPr>
          <a:xfrm>
            <a:off x="645459" y="6454587"/>
            <a:ext cx="4509248" cy="246221"/>
          </a:xfrm>
          <a:prstGeom prst="rect">
            <a:avLst/>
          </a:prstGeom>
          <a:noFill/>
        </p:spPr>
        <p:txBody>
          <a:bodyPr wrap="square">
            <a:spAutoFit/>
          </a:bodyPr>
          <a:lstStyle/>
          <a:p>
            <a:pPr marL="0" marR="0" indent="0" algn="just">
              <a:spcBef>
                <a:spcPts val="0"/>
              </a:spcBef>
              <a:spcAft>
                <a:spcPts val="0"/>
              </a:spcAft>
              <a:buNone/>
            </a:pPr>
            <a:r>
              <a:rPr lang="en-US" sz="1000" kern="100" dirty="0">
                <a:ea typeface="Calibri" panose="020F0502020204030204" pitchFamily="34" charset="0"/>
                <a:cs typeface="Times New Roman" panose="02020603050405020304" pitchFamily="18" charset="0"/>
              </a:rPr>
              <a:t>s</a:t>
            </a:r>
            <a:r>
              <a:rPr lang="en-US" sz="1000" kern="100" dirty="0">
                <a:effectLst/>
                <a:ea typeface="Calibri" panose="020F0502020204030204" pitchFamily="34" charset="0"/>
                <a:cs typeface="Times New Roman" panose="02020603050405020304" pitchFamily="18" charset="0"/>
              </a:rPr>
              <a:t>ource: </a:t>
            </a:r>
            <a:r>
              <a:rPr lang="en-US" sz="1000" kern="100" dirty="0">
                <a:ea typeface="Calibri" panose="020F0502020204030204" pitchFamily="34" charset="0"/>
                <a:cs typeface="Times New Roman" panose="02020603050405020304" pitchFamily="18" charset="0"/>
              </a:rPr>
              <a:t>Financial Times</a:t>
            </a:r>
            <a:r>
              <a:rPr lang="en-US" sz="1000" kern="100" dirty="0">
                <a:effectLst/>
                <a:ea typeface="Calibri" panose="020F0502020204030204" pitchFamily="34" charset="0"/>
                <a:cs typeface="Times New Roman" panose="02020603050405020304" pitchFamily="18" charset="0"/>
              </a:rPr>
              <a:t> </a:t>
            </a:r>
            <a:endParaRPr lang="en-US" sz="1000" dirty="0"/>
          </a:p>
        </p:txBody>
      </p:sp>
      <p:pic>
        <p:nvPicPr>
          <p:cNvPr id="6" name="Picture 5" descr="A screenshot of a computer&#10;&#10;Description automatically generated">
            <a:extLst>
              <a:ext uri="{FF2B5EF4-FFF2-40B4-BE49-F238E27FC236}">
                <a16:creationId xmlns:a16="http://schemas.microsoft.com/office/drawing/2014/main" id="{0C0EA58F-405A-BF0C-DFC8-410589D8C772}"/>
              </a:ext>
            </a:extLst>
          </p:cNvPr>
          <p:cNvPicPr>
            <a:picLocks noChangeAspect="1"/>
          </p:cNvPicPr>
          <p:nvPr/>
        </p:nvPicPr>
        <p:blipFill>
          <a:blip r:embed="rId2"/>
          <a:stretch>
            <a:fillRect/>
          </a:stretch>
        </p:blipFill>
        <p:spPr>
          <a:xfrm>
            <a:off x="340659" y="2530362"/>
            <a:ext cx="6248401" cy="3771825"/>
          </a:xfrm>
          <a:prstGeom prst="rect">
            <a:avLst/>
          </a:prstGeom>
        </p:spPr>
      </p:pic>
      <p:sp>
        <p:nvSpPr>
          <p:cNvPr id="5" name="Content Placeholder 2">
            <a:extLst>
              <a:ext uri="{FF2B5EF4-FFF2-40B4-BE49-F238E27FC236}">
                <a16:creationId xmlns:a16="http://schemas.microsoft.com/office/drawing/2014/main" id="{56EF5208-E4A4-D4A7-FC8D-A91DF6D291B2}"/>
              </a:ext>
            </a:extLst>
          </p:cNvPr>
          <p:cNvSpPr txBox="1">
            <a:spLocks/>
          </p:cNvSpPr>
          <p:nvPr/>
        </p:nvSpPr>
        <p:spPr>
          <a:xfrm>
            <a:off x="6653328" y="2141751"/>
            <a:ext cx="4893211" cy="4254160"/>
          </a:xfrm>
          <a:prstGeom prst="rect">
            <a:avLst/>
          </a:prstGeom>
        </p:spPr>
        <p:txBody>
          <a:bodyPr vert="horz" lIns="91440" tIns="45720" rIns="91440" bIns="45720" rtlCol="0" anchor="ctr">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nSpc>
                <a:spcPct val="90000"/>
              </a:lnSpc>
              <a:buFont typeface="Wingdings 2" panose="05020102010507070707" pitchFamily="18" charset="2"/>
              <a:buNone/>
            </a:pPr>
            <a:r>
              <a:rPr lang="en-US" u="sng" kern="100" dirty="0"/>
              <a:t>Vector Representations/Indexing</a:t>
            </a:r>
          </a:p>
          <a:p>
            <a:pPr marL="0" indent="0">
              <a:lnSpc>
                <a:spcPct val="90000"/>
              </a:lnSpc>
              <a:buFont typeface="Wingdings 2" panose="05020102010507070707" pitchFamily="18" charset="2"/>
              <a:buNone/>
            </a:pPr>
            <a:r>
              <a:rPr lang="en-US" dirty="0"/>
              <a:t>Each unique token is then assigned an index value, which maps the tokens to numeric vector representations. This step allows the tokens to be processed mathematically but does not encode any meaning.  It is a preprocessing step to digitize the word tokens.</a:t>
            </a:r>
          </a:p>
          <a:p>
            <a:pPr marL="0" indent="0">
              <a:lnSpc>
                <a:spcPct val="90000"/>
              </a:lnSpc>
              <a:buFont typeface="Wingdings 2" panose="05020102010507070707" pitchFamily="18" charset="2"/>
              <a:buNone/>
            </a:pPr>
            <a:r>
              <a:rPr lang="en-US" dirty="0"/>
              <a:t>If the word “cat” has an index of 17, then every occurrence of “cat” will be converted to the vector [17].</a:t>
            </a:r>
          </a:p>
          <a:p>
            <a:pPr marL="0" indent="0">
              <a:lnSpc>
                <a:spcPct val="90000"/>
              </a:lnSpc>
              <a:buFont typeface="Wingdings 2" panose="05020102010507070707" pitchFamily="18" charset="2"/>
              <a:buNone/>
            </a:pPr>
            <a:r>
              <a:rPr lang="en-US" dirty="0"/>
              <a:t>A vector is an array of numbers.  We create these vectors by mapping from words to numeric index values. This allows the model to mathematically operate on the word data.  </a:t>
            </a:r>
          </a:p>
          <a:p>
            <a:pPr marL="0" indent="0">
              <a:lnSpc>
                <a:spcPct val="90000"/>
              </a:lnSpc>
              <a:buFont typeface="Wingdings 2" panose="05020102010507070707" pitchFamily="18" charset="2"/>
              <a:buNone/>
            </a:pPr>
            <a:r>
              <a:rPr lang="en-US" dirty="0">
                <a:solidFill>
                  <a:srgbClr val="1F1F1F"/>
                </a:solidFill>
              </a:rPr>
              <a:t>Transformer models use vectors with a dimension of 128, 256, or 512. This means that each vector would hold 128, 256, or 512 numbers.</a:t>
            </a:r>
            <a:endParaRPr lang="en-US" dirty="0"/>
          </a:p>
          <a:p>
            <a:pPr marL="0" indent="0">
              <a:lnSpc>
                <a:spcPct val="90000"/>
              </a:lnSpc>
              <a:buFont typeface="Wingdings 2" panose="05020102010507070707" pitchFamily="18" charset="2"/>
              <a:buNone/>
            </a:pPr>
            <a:endParaRPr lang="en-US" sz="1700" dirty="0"/>
          </a:p>
        </p:txBody>
      </p:sp>
      <p:sp>
        <p:nvSpPr>
          <p:cNvPr id="8" name="Title 7">
            <a:extLst>
              <a:ext uri="{FF2B5EF4-FFF2-40B4-BE49-F238E27FC236}">
                <a16:creationId xmlns:a16="http://schemas.microsoft.com/office/drawing/2014/main" id="{0B8CB4E9-D2A4-9ADE-DEF4-073A54470EE9}"/>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283892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2E9C0-E40E-690A-26EC-3625692B6E80}"/>
              </a:ext>
            </a:extLst>
          </p:cNvPr>
          <p:cNvSpPr>
            <a:spLocks noGrp="1"/>
          </p:cNvSpPr>
          <p:nvPr>
            <p:ph type="title"/>
          </p:nvPr>
        </p:nvSpPr>
        <p:spPr>
          <a:xfrm>
            <a:off x="581193" y="729658"/>
            <a:ext cx="11029616" cy="988332"/>
          </a:xfrm>
        </p:spPr>
        <p:txBody>
          <a:bodyPr anchor="b">
            <a:normAutofit fontScale="90000"/>
          </a:bodyPr>
          <a:lstStyle/>
          <a:p>
            <a:r>
              <a:rPr lang="en-US" sz="3600" dirty="0"/>
              <a:t>VI. Engineering/Mechanics</a:t>
            </a:r>
            <a:br>
              <a:rPr lang="en-US" dirty="0"/>
            </a:br>
            <a:endParaRPr lang="en-US" dirty="0"/>
          </a:p>
        </p:txBody>
      </p:sp>
      <p:pic>
        <p:nvPicPr>
          <p:cNvPr id="5" name="Picture 4">
            <a:extLst>
              <a:ext uri="{FF2B5EF4-FFF2-40B4-BE49-F238E27FC236}">
                <a16:creationId xmlns:a16="http://schemas.microsoft.com/office/drawing/2014/main" id="{20A8A1FA-5108-A06D-F42E-60CCA25A54C9}"/>
              </a:ext>
            </a:extLst>
          </p:cNvPr>
          <p:cNvPicPr>
            <a:picLocks noChangeAspect="1"/>
          </p:cNvPicPr>
          <p:nvPr/>
        </p:nvPicPr>
        <p:blipFill>
          <a:blip r:embed="rId2"/>
          <a:stretch>
            <a:fillRect/>
          </a:stretch>
        </p:blipFill>
        <p:spPr>
          <a:xfrm>
            <a:off x="278721" y="2228003"/>
            <a:ext cx="5817279" cy="4045661"/>
          </a:xfrm>
          <a:prstGeom prst="rect">
            <a:avLst/>
          </a:prstGeom>
          <a:noFill/>
        </p:spPr>
      </p:pic>
      <p:sp>
        <p:nvSpPr>
          <p:cNvPr id="3" name="Content Placeholder 2">
            <a:extLst>
              <a:ext uri="{FF2B5EF4-FFF2-40B4-BE49-F238E27FC236}">
                <a16:creationId xmlns:a16="http://schemas.microsoft.com/office/drawing/2014/main" id="{D914A5F8-7E02-424B-B8BC-5058027F24BD}"/>
              </a:ext>
            </a:extLst>
          </p:cNvPr>
          <p:cNvSpPr>
            <a:spLocks noGrp="1"/>
          </p:cNvSpPr>
          <p:nvPr>
            <p:ph sz="half" idx="2"/>
          </p:nvPr>
        </p:nvSpPr>
        <p:spPr>
          <a:xfrm>
            <a:off x="6188417" y="2228003"/>
            <a:ext cx="5422392" cy="4432034"/>
          </a:xfrm>
        </p:spPr>
        <p:txBody>
          <a:bodyPr anchor="ctr">
            <a:normAutofit fontScale="92500" lnSpcReduction="20000"/>
          </a:bodyPr>
          <a:lstStyle/>
          <a:p>
            <a:pPr marL="0" indent="0">
              <a:buNone/>
            </a:pPr>
            <a:r>
              <a:rPr lang="en-US" u="sng" kern="100" dirty="0">
                <a:effectLst/>
              </a:rPr>
              <a:t>Vector Embedding</a:t>
            </a:r>
          </a:p>
          <a:p>
            <a:pPr marL="0" marR="0">
              <a:spcBef>
                <a:spcPts val="0"/>
              </a:spcBef>
              <a:spcAft>
                <a:spcPts val="0"/>
              </a:spcAft>
            </a:pPr>
            <a:r>
              <a:rPr lang="en-US" kern="100" dirty="0">
                <a:effectLst/>
              </a:rPr>
              <a:t>The vectors are passed through an embedding layer in the neural network which encodes semantic meaning and creates dense vector representations of each token. Tokens with similar meanings are mapped closer together, which encodes semantic meaning. The embedding layer weights are learned during training. </a:t>
            </a:r>
            <a:r>
              <a:rPr lang="en-US" dirty="0">
                <a:effectLst/>
              </a:rPr>
              <a:t>As the models are trained, the word embeddings get updated. </a:t>
            </a:r>
          </a:p>
          <a:p>
            <a:pPr marL="0" marR="0" indent="0">
              <a:spcBef>
                <a:spcPts val="0"/>
              </a:spcBef>
              <a:spcAft>
                <a:spcPts val="0"/>
              </a:spcAft>
              <a:buNone/>
            </a:pPr>
            <a:endParaRPr lang="en-US" kern="100" dirty="0">
              <a:effectLst/>
            </a:endParaRPr>
          </a:p>
          <a:p>
            <a:pPr marL="0" marR="0">
              <a:spcBef>
                <a:spcPts val="0"/>
              </a:spcBef>
              <a:spcAft>
                <a:spcPts val="800"/>
              </a:spcAft>
            </a:pPr>
            <a:r>
              <a:rPr lang="en-US" kern="100" dirty="0">
                <a:effectLst/>
              </a:rPr>
              <a:t>For example, "cat" and "feline" vectors will be closer than "cat" and "truck.“</a:t>
            </a:r>
          </a:p>
          <a:p>
            <a:pPr marL="0">
              <a:spcBef>
                <a:spcPts val="0"/>
              </a:spcBef>
              <a:spcAft>
                <a:spcPts val="800"/>
              </a:spcAft>
            </a:pPr>
            <a:r>
              <a:rPr lang="en-US" sz="1800" spc="5" dirty="0">
                <a:solidFill>
                  <a:srgbClr val="384248"/>
                </a:solidFill>
                <a:effectLst/>
                <a:ea typeface="Times New Roman" panose="02020603050405020304" pitchFamily="18" charset="0"/>
                <a:cs typeface="Times New Roman" panose="02020603050405020304" pitchFamily="18" charset="0"/>
              </a:rPr>
              <a:t>Word and sentence embeddings are the bread and butter of LLMs. They are the basic building block of most language models, since they translate human speak (words) into computer speak (numbers) in a way that captures many relations between words, semantics, and nuances of  language into equations regarding the corresponding numbers.</a:t>
            </a:r>
            <a:endParaRPr lang="en-US" sz="1800" dirty="0">
              <a:effectLst/>
              <a:ea typeface="Times New Roman" panose="02020603050405020304" pitchFamily="18" charset="0"/>
              <a:cs typeface="Times New Roman" panose="02020603050405020304" pitchFamily="18" charset="0"/>
            </a:endParaRPr>
          </a:p>
          <a:p>
            <a:pPr marL="0" marR="0">
              <a:spcBef>
                <a:spcPts val="0"/>
              </a:spcBef>
              <a:spcAft>
                <a:spcPts val="800"/>
              </a:spcAft>
            </a:pPr>
            <a:endParaRPr lang="en-US" kern="100" dirty="0">
              <a:effectLst/>
            </a:endParaRPr>
          </a:p>
        </p:txBody>
      </p:sp>
      <p:sp>
        <p:nvSpPr>
          <p:cNvPr id="4" name="Content Placeholder 5">
            <a:extLst>
              <a:ext uri="{FF2B5EF4-FFF2-40B4-BE49-F238E27FC236}">
                <a16:creationId xmlns:a16="http://schemas.microsoft.com/office/drawing/2014/main" id="{F992F1B4-D88B-6192-6A4C-648191F09804}"/>
              </a:ext>
            </a:extLst>
          </p:cNvPr>
          <p:cNvSpPr>
            <a:spLocks noGrp="1"/>
          </p:cNvSpPr>
          <p:nvPr>
            <p:ph idx="1"/>
          </p:nvPr>
        </p:nvSpPr>
        <p:spPr>
          <a:xfrm>
            <a:off x="581191" y="6060141"/>
            <a:ext cx="2690927" cy="471287"/>
          </a:xfrm>
        </p:spPr>
        <p:txBody>
          <a:bodyPr>
            <a:noAutofit/>
          </a:bodyPr>
          <a:lstStyle/>
          <a:p>
            <a:pPr marL="0" marR="0" indent="0" algn="just">
              <a:spcBef>
                <a:spcPts val="0"/>
              </a:spcBef>
              <a:spcAft>
                <a:spcPts val="0"/>
              </a:spcAft>
              <a:buNone/>
            </a:pPr>
            <a:r>
              <a:rPr lang="en-US" sz="1200" kern="100" dirty="0">
                <a:ea typeface="Calibri" panose="020F0502020204030204" pitchFamily="34" charset="0"/>
                <a:cs typeface="Times New Roman" panose="02020603050405020304" pitchFamily="18" charset="0"/>
              </a:rPr>
              <a:t>s</a:t>
            </a:r>
            <a:r>
              <a:rPr lang="en-US" sz="1200" kern="100" dirty="0">
                <a:effectLst/>
                <a:ea typeface="Calibri" panose="020F0502020204030204" pitchFamily="34" charset="0"/>
                <a:cs typeface="Times New Roman" panose="02020603050405020304" pitchFamily="18" charset="0"/>
              </a:rPr>
              <a:t>ource: </a:t>
            </a:r>
            <a:r>
              <a:rPr lang="en-US" sz="1200" kern="100" dirty="0">
                <a:ea typeface="Calibri" panose="020F0502020204030204" pitchFamily="34" charset="0"/>
                <a:cs typeface="Times New Roman" panose="02020603050405020304" pitchFamily="18" charset="0"/>
              </a:rPr>
              <a:t>Medium</a:t>
            </a:r>
            <a:r>
              <a:rPr lang="en-US" sz="1200" kern="100" dirty="0">
                <a:effectLst/>
                <a:ea typeface="Calibri" panose="020F0502020204030204" pitchFamily="34" charset="0"/>
                <a:cs typeface="Times New Roman" panose="02020603050405020304" pitchFamily="18" charset="0"/>
              </a:rPr>
              <a:t> </a:t>
            </a:r>
            <a:endParaRPr lang="en-US" sz="1200" dirty="0"/>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CCD4F229-7B87-2579-0BF4-E1E3C591B8D9}"/>
                  </a:ext>
                </a:extLst>
              </p14:cNvPr>
              <p14:cNvContentPartPr/>
              <p14:nvPr/>
            </p14:nvContentPartPr>
            <p14:xfrm>
              <a:off x="8740179" y="5386560"/>
              <a:ext cx="497520" cy="37440"/>
            </p14:xfrm>
          </p:contentPart>
        </mc:Choice>
        <mc:Fallback xmlns="">
          <p:pic>
            <p:nvPicPr>
              <p:cNvPr id="6" name="Ink 5">
                <a:extLst>
                  <a:ext uri="{FF2B5EF4-FFF2-40B4-BE49-F238E27FC236}">
                    <a16:creationId xmlns:a16="http://schemas.microsoft.com/office/drawing/2014/main" id="{CCD4F229-7B87-2579-0BF4-E1E3C591B8D9}"/>
                  </a:ext>
                </a:extLst>
              </p:cNvPr>
              <p:cNvPicPr/>
              <p:nvPr/>
            </p:nvPicPr>
            <p:blipFill>
              <a:blip r:embed="rId4"/>
              <a:stretch>
                <a:fillRect/>
              </a:stretch>
            </p:blipFill>
            <p:spPr>
              <a:xfrm>
                <a:off x="8731539" y="5377560"/>
                <a:ext cx="51516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22943018-855C-CC02-DF41-D620A1A39B2E}"/>
                  </a:ext>
                </a:extLst>
              </p14:cNvPr>
              <p14:cNvContentPartPr/>
              <p14:nvPr/>
            </p14:nvContentPartPr>
            <p14:xfrm>
              <a:off x="5966019" y="5155800"/>
              <a:ext cx="5699880" cy="1496880"/>
            </p14:xfrm>
          </p:contentPart>
        </mc:Choice>
        <mc:Fallback xmlns="">
          <p:pic>
            <p:nvPicPr>
              <p:cNvPr id="7" name="Ink 6">
                <a:extLst>
                  <a:ext uri="{FF2B5EF4-FFF2-40B4-BE49-F238E27FC236}">
                    <a16:creationId xmlns:a16="http://schemas.microsoft.com/office/drawing/2014/main" id="{22943018-855C-CC02-DF41-D620A1A39B2E}"/>
                  </a:ext>
                </a:extLst>
              </p:cNvPr>
              <p:cNvPicPr/>
              <p:nvPr/>
            </p:nvPicPr>
            <p:blipFill>
              <a:blip r:embed="rId6"/>
              <a:stretch>
                <a:fillRect/>
              </a:stretch>
            </p:blipFill>
            <p:spPr>
              <a:xfrm>
                <a:off x="5957019" y="5146800"/>
                <a:ext cx="5717520" cy="1514520"/>
              </a:xfrm>
              <a:prstGeom prst="rect">
                <a:avLst/>
              </a:prstGeom>
            </p:spPr>
          </p:pic>
        </mc:Fallback>
      </mc:AlternateContent>
    </p:spTree>
    <p:extLst>
      <p:ext uri="{BB962C8B-B14F-4D97-AF65-F5344CB8AC3E}">
        <p14:creationId xmlns:p14="http://schemas.microsoft.com/office/powerpoint/2010/main" val="10870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E72537-EF9A-0ABE-EEEC-E04EE7BE106F}"/>
              </a:ext>
            </a:extLst>
          </p:cNvPr>
          <p:cNvSpPr txBox="1"/>
          <p:nvPr/>
        </p:nvSpPr>
        <p:spPr>
          <a:xfrm>
            <a:off x="645459" y="6454587"/>
            <a:ext cx="4509248" cy="246221"/>
          </a:xfrm>
          <a:prstGeom prst="rect">
            <a:avLst/>
          </a:prstGeom>
          <a:noFill/>
        </p:spPr>
        <p:txBody>
          <a:bodyPr wrap="square">
            <a:spAutoFit/>
          </a:bodyPr>
          <a:lstStyle/>
          <a:p>
            <a:pPr marL="0" marR="0" indent="0" algn="just">
              <a:spcBef>
                <a:spcPts val="0"/>
              </a:spcBef>
              <a:spcAft>
                <a:spcPts val="0"/>
              </a:spcAft>
              <a:buNone/>
            </a:pPr>
            <a:r>
              <a:rPr lang="en-US" sz="1000" kern="100" dirty="0">
                <a:ea typeface="Calibri" panose="020F0502020204030204" pitchFamily="34" charset="0"/>
                <a:cs typeface="Times New Roman" panose="02020603050405020304" pitchFamily="18" charset="0"/>
              </a:rPr>
              <a:t>s</a:t>
            </a:r>
            <a:r>
              <a:rPr lang="en-US" sz="1000" kern="100" dirty="0">
                <a:effectLst/>
                <a:ea typeface="Calibri" panose="020F0502020204030204" pitchFamily="34" charset="0"/>
                <a:cs typeface="Times New Roman" panose="02020603050405020304" pitchFamily="18" charset="0"/>
              </a:rPr>
              <a:t>ource: </a:t>
            </a:r>
            <a:r>
              <a:rPr lang="en-US" sz="1000" kern="100" dirty="0">
                <a:ea typeface="Calibri" panose="020F0502020204030204" pitchFamily="34" charset="0"/>
                <a:cs typeface="Times New Roman" panose="02020603050405020304" pitchFamily="18" charset="0"/>
              </a:rPr>
              <a:t>Financial Times</a:t>
            </a:r>
            <a:r>
              <a:rPr lang="en-US" sz="1000" kern="100" dirty="0">
                <a:effectLst/>
                <a:ea typeface="Calibri" panose="020F0502020204030204" pitchFamily="34" charset="0"/>
                <a:cs typeface="Times New Roman" panose="02020603050405020304" pitchFamily="18" charset="0"/>
              </a:rPr>
              <a:t> </a:t>
            </a:r>
            <a:endParaRPr lang="en-US" sz="1000" dirty="0"/>
          </a:p>
        </p:txBody>
      </p:sp>
      <p:pic>
        <p:nvPicPr>
          <p:cNvPr id="6" name="Picture 5" descr="A screen shot of a computer&#10;&#10;Description automatically generated">
            <a:extLst>
              <a:ext uri="{FF2B5EF4-FFF2-40B4-BE49-F238E27FC236}">
                <a16:creationId xmlns:a16="http://schemas.microsoft.com/office/drawing/2014/main" id="{8AFBEE41-40E6-F262-7B60-EDE001F17C3A}"/>
              </a:ext>
            </a:extLst>
          </p:cNvPr>
          <p:cNvPicPr>
            <a:picLocks noChangeAspect="1"/>
          </p:cNvPicPr>
          <p:nvPr/>
        </p:nvPicPr>
        <p:blipFill>
          <a:blip r:embed="rId2"/>
          <a:stretch>
            <a:fillRect/>
          </a:stretch>
        </p:blipFill>
        <p:spPr>
          <a:xfrm>
            <a:off x="226615" y="2366683"/>
            <a:ext cx="6362444" cy="3711388"/>
          </a:xfrm>
          <a:prstGeom prst="rect">
            <a:avLst/>
          </a:prstGeom>
        </p:spPr>
      </p:pic>
      <p:sp>
        <p:nvSpPr>
          <p:cNvPr id="5" name="TextBox 4">
            <a:extLst>
              <a:ext uri="{FF2B5EF4-FFF2-40B4-BE49-F238E27FC236}">
                <a16:creationId xmlns:a16="http://schemas.microsoft.com/office/drawing/2014/main" id="{D77B1613-4A68-5939-67BF-3CCF00E2FFB1}"/>
              </a:ext>
            </a:extLst>
          </p:cNvPr>
          <p:cNvSpPr txBox="1"/>
          <p:nvPr/>
        </p:nvSpPr>
        <p:spPr>
          <a:xfrm>
            <a:off x="6770255" y="2262909"/>
            <a:ext cx="5116945" cy="3108543"/>
          </a:xfrm>
          <a:prstGeom prst="rect">
            <a:avLst/>
          </a:prstGeom>
          <a:noFill/>
        </p:spPr>
        <p:txBody>
          <a:bodyPr wrap="square">
            <a:spAutoFit/>
          </a:bodyPr>
          <a:lstStyle/>
          <a:p>
            <a:pPr algn="l"/>
            <a:r>
              <a:rPr lang="en-US" sz="1400" b="0" i="0" dirty="0">
                <a:solidFill>
                  <a:srgbClr val="1F1F1F"/>
                </a:solidFill>
                <a:effectLst/>
              </a:rPr>
              <a:t>Why are Transformers Special?</a:t>
            </a:r>
          </a:p>
          <a:p>
            <a:pPr marL="324000" lvl="1" indent="0">
              <a:buNone/>
            </a:pPr>
            <a:r>
              <a:rPr lang="en-US" sz="1400" b="0" i="0" dirty="0">
                <a:solidFill>
                  <a:srgbClr val="1F1F1F"/>
                </a:solidFill>
                <a:effectLst/>
              </a:rPr>
              <a:t>1. 	Attention Mechanism: At the heart of the transformer architecture is the attention mechanism. This allows the model to focus on different parts of the input data with varying degrees of attention, akin to how humans pay attention to specific parts of a sentence when understanding context or meaning. It enables the model to capture long-range dependencies and relationships in data. </a:t>
            </a:r>
          </a:p>
          <a:p>
            <a:pPr marL="324000" lvl="1" indent="0">
              <a:buNone/>
            </a:pPr>
            <a:r>
              <a:rPr lang="en-US" sz="1400" b="0" i="0" dirty="0">
                <a:solidFill>
                  <a:srgbClr val="1F1F1F"/>
                </a:solidFill>
                <a:effectLst/>
              </a:rPr>
              <a:t>2.	 Scalability: Transformers are highly parallelizable (</a:t>
            </a:r>
            <a:r>
              <a:rPr lang="en-US" sz="1400" b="0" i="0" dirty="0">
                <a:solidFill>
                  <a:srgbClr val="374151"/>
                </a:solidFill>
                <a:effectLst/>
              </a:rPr>
              <a:t>ability of a computational task to be divided into smaller sub-tasks that can be processed simultaneously, rather than sequentially). </a:t>
            </a:r>
            <a:r>
              <a:rPr lang="en-US" sz="1400" b="0" i="0" dirty="0">
                <a:solidFill>
                  <a:srgbClr val="1F1F1F"/>
                </a:solidFill>
                <a:effectLst/>
              </a:rPr>
              <a:t>Transformers can process data in parallel, making them more scalable and faster in training on hardware accelerators like GPUs.</a:t>
            </a:r>
          </a:p>
        </p:txBody>
      </p:sp>
      <p:sp>
        <p:nvSpPr>
          <p:cNvPr id="10" name="Title 9">
            <a:extLst>
              <a:ext uri="{FF2B5EF4-FFF2-40B4-BE49-F238E27FC236}">
                <a16:creationId xmlns:a16="http://schemas.microsoft.com/office/drawing/2014/main" id="{E2360361-17ED-53F0-A039-A0650F6554AC}"/>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4042423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with low confidence">
            <a:extLst>
              <a:ext uri="{FF2B5EF4-FFF2-40B4-BE49-F238E27FC236}">
                <a16:creationId xmlns:a16="http://schemas.microsoft.com/office/drawing/2014/main" id="{AC916842-D797-7917-0D32-21EA9275B1E9}"/>
              </a:ext>
            </a:extLst>
          </p:cNvPr>
          <p:cNvPicPr>
            <a:picLocks noChangeAspect="1"/>
          </p:cNvPicPr>
          <p:nvPr/>
        </p:nvPicPr>
        <p:blipFill>
          <a:blip r:embed="rId2"/>
          <a:stretch>
            <a:fillRect/>
          </a:stretch>
        </p:blipFill>
        <p:spPr>
          <a:xfrm>
            <a:off x="0" y="3479888"/>
            <a:ext cx="5718810" cy="3213801"/>
          </a:xfrm>
          <a:prstGeom prst="rect">
            <a:avLst/>
          </a:prstGeom>
        </p:spPr>
      </p:pic>
      <p:pic>
        <p:nvPicPr>
          <p:cNvPr id="5" name="Picture 4" descr="A picture containing text, diagram, line, number&#10;&#10;Description automatically generated">
            <a:extLst>
              <a:ext uri="{FF2B5EF4-FFF2-40B4-BE49-F238E27FC236}">
                <a16:creationId xmlns:a16="http://schemas.microsoft.com/office/drawing/2014/main" id="{BAB377FE-3A07-7C7D-25C8-5148AFF3EE8A}"/>
              </a:ext>
            </a:extLst>
          </p:cNvPr>
          <p:cNvPicPr>
            <a:picLocks noChangeAspect="1"/>
          </p:cNvPicPr>
          <p:nvPr/>
        </p:nvPicPr>
        <p:blipFill rotWithShape="1">
          <a:blip r:embed="rId3"/>
          <a:srcRect t="12292"/>
          <a:stretch/>
        </p:blipFill>
        <p:spPr>
          <a:xfrm>
            <a:off x="7373027" y="2318819"/>
            <a:ext cx="3940227" cy="3213801"/>
          </a:xfrm>
          <a:prstGeom prst="rect">
            <a:avLst/>
          </a:prstGeom>
        </p:spPr>
      </p:pic>
      <p:sp>
        <p:nvSpPr>
          <p:cNvPr id="8" name="TextBox 7">
            <a:extLst>
              <a:ext uri="{FF2B5EF4-FFF2-40B4-BE49-F238E27FC236}">
                <a16:creationId xmlns:a16="http://schemas.microsoft.com/office/drawing/2014/main" id="{73C55697-3E7F-D7C8-2041-55654BA87C05}"/>
              </a:ext>
            </a:extLst>
          </p:cNvPr>
          <p:cNvSpPr txBox="1"/>
          <p:nvPr/>
        </p:nvSpPr>
        <p:spPr>
          <a:xfrm>
            <a:off x="480767" y="2234153"/>
            <a:ext cx="8862374" cy="923330"/>
          </a:xfrm>
          <a:prstGeom prst="rect">
            <a:avLst/>
          </a:prstGeom>
          <a:noFill/>
        </p:spPr>
        <p:txBody>
          <a:bodyPr wrap="square">
            <a:spAutoFit/>
          </a:bodyPr>
          <a:lstStyle/>
          <a:p>
            <a:pPr marL="0" indent="0" algn="l">
              <a:buNone/>
            </a:pPr>
            <a:r>
              <a:rPr lang="en-US" sz="1800" b="0" i="0" u="sng" dirty="0">
                <a:solidFill>
                  <a:srgbClr val="1F1F1F"/>
                </a:solidFill>
                <a:effectLst/>
              </a:rPr>
              <a:t>Transformers in AI: Revolutionizing Natural Language Processing</a:t>
            </a:r>
          </a:p>
          <a:p>
            <a:pPr marL="0" indent="0" algn="l">
              <a:buNone/>
            </a:pPr>
            <a:endParaRPr lang="en-US" u="sng" dirty="0">
              <a:solidFill>
                <a:srgbClr val="1F1F1F"/>
              </a:solidFill>
            </a:endParaRPr>
          </a:p>
          <a:p>
            <a:pPr marL="0" indent="0" algn="l">
              <a:buNone/>
            </a:pPr>
            <a:r>
              <a:rPr lang="en-US" sz="1800" b="1" i="1" dirty="0">
                <a:solidFill>
                  <a:srgbClr val="1F1F1F"/>
                </a:solidFill>
                <a:effectLst/>
              </a:rPr>
              <a:t>Ability to learn the relevance and context of words.</a:t>
            </a:r>
          </a:p>
        </p:txBody>
      </p:sp>
      <p:pic>
        <p:nvPicPr>
          <p:cNvPr id="14" name="Picture 13">
            <a:extLst>
              <a:ext uri="{FF2B5EF4-FFF2-40B4-BE49-F238E27FC236}">
                <a16:creationId xmlns:a16="http://schemas.microsoft.com/office/drawing/2014/main" id="{2A98EEB6-4E46-E2C1-E952-B753CD29D1AE}"/>
              </a:ext>
            </a:extLst>
          </p:cNvPr>
          <p:cNvPicPr>
            <a:picLocks noChangeAspect="1"/>
          </p:cNvPicPr>
          <p:nvPr/>
        </p:nvPicPr>
        <p:blipFill>
          <a:blip r:embed="rId4"/>
          <a:stretch>
            <a:fillRect/>
          </a:stretch>
        </p:blipFill>
        <p:spPr>
          <a:xfrm>
            <a:off x="6488510" y="5456675"/>
            <a:ext cx="5643787" cy="1340052"/>
          </a:xfrm>
          <a:prstGeom prst="rect">
            <a:avLst/>
          </a:prstGeom>
        </p:spPr>
      </p:pic>
    </p:spTree>
    <p:extLst>
      <p:ext uri="{BB962C8B-B14F-4D97-AF65-F5344CB8AC3E}">
        <p14:creationId xmlns:p14="http://schemas.microsoft.com/office/powerpoint/2010/main" val="3026656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10E7E-19E2-0389-F9E7-11796E550923}"/>
              </a:ext>
            </a:extLst>
          </p:cNvPr>
          <p:cNvSpPr>
            <a:spLocks noGrp="1"/>
          </p:cNvSpPr>
          <p:nvPr>
            <p:ph type="title"/>
          </p:nvPr>
        </p:nvSpPr>
        <p:spPr/>
        <p:txBody>
          <a:bodyPr/>
          <a:lstStyle/>
          <a:p>
            <a:r>
              <a:rPr lang="en-US" dirty="0"/>
              <a:t>How we Organize a Capstone Course</a:t>
            </a:r>
            <a:br>
              <a:rPr lang="en-US" dirty="0">
                <a:solidFill>
                  <a:schemeClr val="tx1"/>
                </a:solidFill>
              </a:rPr>
            </a:br>
            <a:endParaRPr lang="en-US" dirty="0"/>
          </a:p>
        </p:txBody>
      </p:sp>
      <p:sp>
        <p:nvSpPr>
          <p:cNvPr id="3" name="Content Placeholder 2">
            <a:extLst>
              <a:ext uri="{FF2B5EF4-FFF2-40B4-BE49-F238E27FC236}">
                <a16:creationId xmlns:a16="http://schemas.microsoft.com/office/drawing/2014/main" id="{0FB03A92-6F10-474F-4B70-637124DF6AB7}"/>
              </a:ext>
            </a:extLst>
          </p:cNvPr>
          <p:cNvSpPr>
            <a:spLocks noGrp="1"/>
          </p:cNvSpPr>
          <p:nvPr>
            <p:ph idx="1"/>
          </p:nvPr>
        </p:nvSpPr>
        <p:spPr>
          <a:xfrm>
            <a:off x="314632" y="1944522"/>
            <a:ext cx="11296176" cy="4913478"/>
          </a:xfrm>
        </p:spPr>
        <p:txBody>
          <a:bodyPr>
            <a:normAutofit fontScale="85000" lnSpcReduction="10000"/>
          </a:bodyPr>
          <a:lstStyle/>
          <a:p>
            <a:r>
              <a:rPr lang="en-US" dirty="0"/>
              <a:t>A real client with a real business problem.</a:t>
            </a:r>
          </a:p>
          <a:p>
            <a:pPr marL="0" indent="0">
              <a:buNone/>
            </a:pPr>
            <a:r>
              <a:rPr lang="en-US" dirty="0"/>
              <a:t>Examples: </a:t>
            </a:r>
          </a:p>
          <a:p>
            <a:r>
              <a:rPr lang="en-US" dirty="0"/>
              <a:t>Deloitte- </a:t>
            </a:r>
            <a:r>
              <a:rPr lang="en-US" b="0" i="0" dirty="0">
                <a:solidFill>
                  <a:schemeClr val="tx1"/>
                </a:solidFill>
                <a:effectLst/>
              </a:rPr>
              <a:t>ESG Impact on Stock Performance and Volatility (today’s discussion).</a:t>
            </a:r>
            <a:endParaRPr lang="en-US" dirty="0">
              <a:solidFill>
                <a:schemeClr val="tx1"/>
              </a:solidFill>
            </a:endParaRPr>
          </a:p>
          <a:p>
            <a:r>
              <a:rPr lang="en-US" dirty="0"/>
              <a:t>H&amp;M- built AI models to predict product demand to better inform their buying decisions, with the desired outcomes of increasing sales, realizing higher gross margins, and decreasing investment in overstocks. </a:t>
            </a:r>
          </a:p>
          <a:p>
            <a:r>
              <a:rPr lang="en-US" dirty="0"/>
              <a:t>Designer Brands Inc. (Discount Shoe Warehouse)-  to determine optimal shoe size profiles to become more precise with merchandising decisions. The algorithms were developed to allow its merchandisers to input various styles and output size demand predictions. </a:t>
            </a:r>
          </a:p>
          <a:p>
            <a:r>
              <a:rPr lang="en-US" dirty="0"/>
              <a:t>Petco- built AI models to: 1. map products purchased within customer baskets to ensure dependent SKUs were present in the store, i.e., what are the must-have products, including quantity relationships, and 2. detail the implications of out-of-stocks; that is, what products are substituted when the desired product is not available. </a:t>
            </a:r>
          </a:p>
          <a:p>
            <a:r>
              <a:rPr lang="en-US" dirty="0"/>
              <a:t>Peapod Digital Labs- built AI models to: 1. Improve the accuracy of online order projections, and 2. Predict online order fulfillment source and method. The outcome is to assist PDL management in its planning fulfillment operations. </a:t>
            </a:r>
          </a:p>
          <a:p>
            <a:r>
              <a:rPr lang="en-US" dirty="0"/>
              <a:t>Tractor Supply Company- investigated the impact of coupon redemptions on margins and consumer behavior.  Models built classify consumers that should/should not receive promotions and that enable testing of various scenarios to predict response rates in relation to changing features. </a:t>
            </a:r>
          </a:p>
          <a:p>
            <a:r>
              <a:rPr lang="en-US" dirty="0"/>
              <a:t>ULTA Beauty- In this experiment, we considered historical trends in traffic, labor, and sales as impacted by weather. Using a nonparametric tree ensemble model, we were able to accurately predict store traffic two weeks in advance so ULTA can adjust store staffing to positively influence conversion rates and average ticket size.</a:t>
            </a:r>
          </a:p>
        </p:txBody>
      </p:sp>
    </p:spTree>
    <p:extLst>
      <p:ext uri="{BB962C8B-B14F-4D97-AF65-F5344CB8AC3E}">
        <p14:creationId xmlns:p14="http://schemas.microsoft.com/office/powerpoint/2010/main" val="1946302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BDFA9-78B2-273A-DD6D-9C1928A390DB}"/>
              </a:ext>
            </a:extLst>
          </p:cNvPr>
          <p:cNvSpPr>
            <a:spLocks noGrp="1"/>
          </p:cNvSpPr>
          <p:nvPr>
            <p:ph type="title"/>
          </p:nvPr>
        </p:nvSpPr>
        <p:spPr>
          <a:xfrm>
            <a:off x="581193" y="729658"/>
            <a:ext cx="11029616" cy="988332"/>
          </a:xfrm>
        </p:spPr>
        <p:txBody>
          <a:bodyPr anchor="b">
            <a:normAutofit/>
          </a:bodyPr>
          <a:lstStyle/>
          <a:p>
            <a:r>
              <a:rPr lang="en-US" sz="3600" dirty="0"/>
              <a:t>1. Ai &amp; Market potential</a:t>
            </a:r>
          </a:p>
        </p:txBody>
      </p:sp>
      <p:pic>
        <p:nvPicPr>
          <p:cNvPr id="5" name="Picture 4">
            <a:extLst>
              <a:ext uri="{FF2B5EF4-FFF2-40B4-BE49-F238E27FC236}">
                <a16:creationId xmlns:a16="http://schemas.microsoft.com/office/drawing/2014/main" id="{8D8C030F-749B-4564-C90C-3EC903A867E5}"/>
              </a:ext>
            </a:extLst>
          </p:cNvPr>
          <p:cNvPicPr>
            <a:picLocks noChangeAspect="1"/>
          </p:cNvPicPr>
          <p:nvPr/>
        </p:nvPicPr>
        <p:blipFill rotWithShape="1">
          <a:blip r:embed="rId2"/>
          <a:srcRect l="374" r="1" b="1"/>
          <a:stretch/>
        </p:blipFill>
        <p:spPr>
          <a:xfrm>
            <a:off x="581193" y="2228003"/>
            <a:ext cx="5422390" cy="3633047"/>
          </a:xfrm>
          <a:prstGeom prst="rect">
            <a:avLst/>
          </a:prstGeom>
          <a:noFill/>
          <a:ln>
            <a:solidFill>
              <a:schemeClr val="bg1"/>
            </a:solidFill>
          </a:ln>
        </p:spPr>
      </p:pic>
      <p:sp>
        <p:nvSpPr>
          <p:cNvPr id="3" name="Content Placeholder 2">
            <a:extLst>
              <a:ext uri="{FF2B5EF4-FFF2-40B4-BE49-F238E27FC236}">
                <a16:creationId xmlns:a16="http://schemas.microsoft.com/office/drawing/2014/main" id="{5F6D73B6-574A-B83B-1BAC-E48A3CA11696}"/>
              </a:ext>
            </a:extLst>
          </p:cNvPr>
          <p:cNvSpPr>
            <a:spLocks noGrp="1"/>
          </p:cNvSpPr>
          <p:nvPr>
            <p:ph sz="half" idx="2"/>
          </p:nvPr>
        </p:nvSpPr>
        <p:spPr>
          <a:xfrm>
            <a:off x="6188417" y="2228004"/>
            <a:ext cx="5422392" cy="2683362"/>
          </a:xfrm>
        </p:spPr>
        <p:txBody>
          <a:bodyPr anchor="ctr">
            <a:normAutofit lnSpcReduction="10000"/>
          </a:bodyPr>
          <a:lstStyle/>
          <a:p>
            <a:pPr marL="0" indent="0">
              <a:spcAft>
                <a:spcPts val="1067"/>
              </a:spcAft>
              <a:buNone/>
            </a:pPr>
            <a:r>
              <a:rPr lang="en-US" sz="2400" dirty="0"/>
              <a:t>“Artificial intelligence is that activity devoted to making </a:t>
            </a:r>
            <a:r>
              <a:rPr lang="en-US" sz="2400" dirty="0">
                <a:highlight>
                  <a:srgbClr val="00FF00"/>
                </a:highlight>
              </a:rPr>
              <a:t>machines intelligent</a:t>
            </a:r>
            <a:r>
              <a:rPr lang="en-US" sz="2400" dirty="0"/>
              <a:t>, and intelligence is that quality that enables an </a:t>
            </a:r>
            <a:r>
              <a:rPr lang="en-US" sz="2400" i="1" dirty="0">
                <a:highlight>
                  <a:srgbClr val="00FF00"/>
                </a:highlight>
              </a:rPr>
              <a:t>entity</a:t>
            </a:r>
            <a:r>
              <a:rPr lang="en-US" sz="2400" dirty="0"/>
              <a:t> to function appropriately and with foresight in its environment.” </a:t>
            </a:r>
          </a:p>
          <a:p>
            <a:pPr marL="0" indent="0">
              <a:spcAft>
                <a:spcPts val="1067"/>
              </a:spcAft>
              <a:buNone/>
            </a:pPr>
            <a:r>
              <a:rPr lang="en-US" sz="2400" dirty="0"/>
              <a:t>Nils J. Nilsson, Stanford University, The Quest for Artificial Intelligence</a:t>
            </a:r>
          </a:p>
        </p:txBody>
      </p:sp>
    </p:spTree>
    <p:extLst>
      <p:ext uri="{BB962C8B-B14F-4D97-AF65-F5344CB8AC3E}">
        <p14:creationId xmlns:p14="http://schemas.microsoft.com/office/powerpoint/2010/main" val="3223047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B03A92-6F10-474F-4B70-637124DF6AB7}"/>
              </a:ext>
            </a:extLst>
          </p:cNvPr>
          <p:cNvSpPr>
            <a:spLocks noGrp="1"/>
          </p:cNvSpPr>
          <p:nvPr>
            <p:ph idx="1"/>
          </p:nvPr>
        </p:nvSpPr>
        <p:spPr>
          <a:xfrm>
            <a:off x="581192" y="2180497"/>
            <a:ext cx="11029615" cy="2086704"/>
          </a:xfrm>
        </p:spPr>
        <p:txBody>
          <a:bodyPr>
            <a:normAutofit/>
          </a:bodyPr>
          <a:lstStyle/>
          <a:p>
            <a:r>
              <a:rPr lang="en-US" dirty="0"/>
              <a:t>A real client with a real business problem.</a:t>
            </a:r>
          </a:p>
          <a:p>
            <a:r>
              <a:rPr lang="en-US" dirty="0"/>
              <a:t>Class is split into teams. </a:t>
            </a:r>
          </a:p>
          <a:p>
            <a:r>
              <a:rPr lang="en-US" dirty="0"/>
              <a:t>Teaching includes literature review, concept and model concepts. </a:t>
            </a:r>
          </a:p>
          <a:p>
            <a:pPr>
              <a:buFont typeface="Wingdings" panose="05000000000000000000" pitchFamily="2" charset="2"/>
              <a:buChar char="§"/>
            </a:pPr>
            <a:r>
              <a:rPr lang="en-US" dirty="0"/>
              <a:t>Students present progress to class on a weekly basis, interact with client, etc.</a:t>
            </a:r>
          </a:p>
          <a:p>
            <a:pPr>
              <a:buFont typeface="Wingdings" panose="05000000000000000000" pitchFamily="2" charset="2"/>
              <a:buChar char="§"/>
            </a:pPr>
            <a:r>
              <a:rPr lang="en-US" dirty="0"/>
              <a:t>Deliverables include detailed written project summary, PowerPoint presentations, supporting materials, etc.</a:t>
            </a:r>
          </a:p>
          <a:p>
            <a:pPr marL="0" indent="0">
              <a:buNone/>
            </a:pPr>
            <a:endParaRPr lang="en-US" dirty="0"/>
          </a:p>
        </p:txBody>
      </p:sp>
      <p:pic>
        <p:nvPicPr>
          <p:cNvPr id="4" name="Picture 3" descr="Diagram&#10;&#10;Description automatically generated">
            <a:extLst>
              <a:ext uri="{FF2B5EF4-FFF2-40B4-BE49-F238E27FC236}">
                <a16:creationId xmlns:a16="http://schemas.microsoft.com/office/drawing/2014/main" id="{1AE3142E-11EB-2F64-7FAA-7A6BF92652DE}"/>
              </a:ext>
            </a:extLst>
          </p:cNvPr>
          <p:cNvPicPr>
            <a:picLocks noChangeAspect="1"/>
          </p:cNvPicPr>
          <p:nvPr/>
        </p:nvPicPr>
        <p:blipFill rotWithShape="1">
          <a:blip r:embed="rId2"/>
          <a:srcRect t="10196" b="17162"/>
          <a:stretch/>
        </p:blipFill>
        <p:spPr bwMode="auto">
          <a:xfrm>
            <a:off x="1120588" y="4573476"/>
            <a:ext cx="9861177" cy="1582368"/>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1138132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3A6EE-EF77-2355-6EF2-9DE02C767C0E}"/>
              </a:ext>
            </a:extLst>
          </p:cNvPr>
          <p:cNvSpPr>
            <a:spLocks noGrp="1"/>
          </p:cNvSpPr>
          <p:nvPr>
            <p:ph type="title"/>
          </p:nvPr>
        </p:nvSpPr>
        <p:spPr>
          <a:xfrm>
            <a:off x="581192" y="702156"/>
            <a:ext cx="11029616" cy="1013800"/>
          </a:xfrm>
        </p:spPr>
        <p:txBody>
          <a:bodyPr anchor="b">
            <a:normAutofit/>
          </a:bodyPr>
          <a:lstStyle/>
          <a:p>
            <a:r>
              <a:rPr lang="en-US" dirty="0" err="1"/>
              <a:t>Esg</a:t>
            </a:r>
            <a:r>
              <a:rPr lang="en-US" dirty="0"/>
              <a:t> capstone </a:t>
            </a:r>
          </a:p>
        </p:txBody>
      </p:sp>
      <p:pic>
        <p:nvPicPr>
          <p:cNvPr id="5" name="Content Placeholder 4">
            <a:extLst>
              <a:ext uri="{FF2B5EF4-FFF2-40B4-BE49-F238E27FC236}">
                <a16:creationId xmlns:a16="http://schemas.microsoft.com/office/drawing/2014/main" id="{A56541D9-65DF-B52E-F9C8-EF945E4D6A49}"/>
              </a:ext>
            </a:extLst>
          </p:cNvPr>
          <p:cNvPicPr>
            <a:picLocks noGrp="1" noChangeAspect="1"/>
          </p:cNvPicPr>
          <p:nvPr>
            <p:ph idx="1"/>
          </p:nvPr>
        </p:nvPicPr>
        <p:blipFill>
          <a:blip r:embed="rId2"/>
          <a:stretch>
            <a:fillRect/>
          </a:stretch>
        </p:blipFill>
        <p:spPr>
          <a:xfrm>
            <a:off x="654424" y="2545976"/>
            <a:ext cx="10956384" cy="3609868"/>
          </a:xfrm>
          <a:noFill/>
        </p:spPr>
      </p:pic>
    </p:spTree>
    <p:extLst>
      <p:ext uri="{BB962C8B-B14F-4D97-AF65-F5344CB8AC3E}">
        <p14:creationId xmlns:p14="http://schemas.microsoft.com/office/powerpoint/2010/main" val="3825984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A7B30E6-B644-4BC5-F608-8A2FE748E094}"/>
              </a:ext>
            </a:extLst>
          </p:cNvPr>
          <p:cNvPicPr>
            <a:picLocks noGrp="1" noChangeAspect="1"/>
          </p:cNvPicPr>
          <p:nvPr>
            <p:ph idx="1"/>
          </p:nvPr>
        </p:nvPicPr>
        <p:blipFill>
          <a:blip r:embed="rId2"/>
          <a:stretch>
            <a:fillRect/>
          </a:stretch>
        </p:blipFill>
        <p:spPr>
          <a:xfrm>
            <a:off x="581192" y="2492188"/>
            <a:ext cx="10024055" cy="3663656"/>
          </a:xfrm>
          <a:noFill/>
        </p:spPr>
      </p:pic>
    </p:spTree>
    <p:extLst>
      <p:ext uri="{BB962C8B-B14F-4D97-AF65-F5344CB8AC3E}">
        <p14:creationId xmlns:p14="http://schemas.microsoft.com/office/powerpoint/2010/main" val="3204909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E8BF07D-E152-0998-2A85-C5DD90596AC6}"/>
              </a:ext>
            </a:extLst>
          </p:cNvPr>
          <p:cNvPicPr>
            <a:picLocks noGrp="1" noChangeAspect="1"/>
          </p:cNvPicPr>
          <p:nvPr>
            <p:ph type="pic" idx="1"/>
          </p:nvPr>
        </p:nvPicPr>
        <p:blipFill>
          <a:blip r:embed="rId2"/>
          <a:stretch/>
        </p:blipFill>
        <p:spPr>
          <a:xfrm>
            <a:off x="120650" y="851996"/>
            <a:ext cx="11950700" cy="5706459"/>
          </a:xfrm>
          <a:noFill/>
        </p:spPr>
      </p:pic>
    </p:spTree>
    <p:extLst>
      <p:ext uri="{BB962C8B-B14F-4D97-AF65-F5344CB8AC3E}">
        <p14:creationId xmlns:p14="http://schemas.microsoft.com/office/powerpoint/2010/main" val="4089354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6548B9B-26E7-DADC-5070-EA394E5100C4}"/>
              </a:ext>
            </a:extLst>
          </p:cNvPr>
          <p:cNvPicPr>
            <a:picLocks noGrp="1" noChangeAspect="1"/>
          </p:cNvPicPr>
          <p:nvPr>
            <p:ph type="pic" idx="1"/>
          </p:nvPr>
        </p:nvPicPr>
        <p:blipFill>
          <a:blip r:embed="rId2"/>
          <a:stretch/>
        </p:blipFill>
        <p:spPr>
          <a:xfrm>
            <a:off x="120650" y="642858"/>
            <a:ext cx="11950700" cy="6124734"/>
          </a:xfrm>
          <a:noFill/>
        </p:spPr>
      </p:pic>
    </p:spTree>
    <p:extLst>
      <p:ext uri="{BB962C8B-B14F-4D97-AF65-F5344CB8AC3E}">
        <p14:creationId xmlns:p14="http://schemas.microsoft.com/office/powerpoint/2010/main" val="5257927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BC14818-CCDE-0557-0F10-81E5FE5390F4}"/>
              </a:ext>
            </a:extLst>
          </p:cNvPr>
          <p:cNvPicPr>
            <a:picLocks noGrp="1" noChangeAspect="1"/>
          </p:cNvPicPr>
          <p:nvPr>
            <p:ph type="pic" idx="1"/>
          </p:nvPr>
        </p:nvPicPr>
        <p:blipFill>
          <a:blip r:embed="rId2"/>
          <a:stretch/>
        </p:blipFill>
        <p:spPr>
          <a:xfrm>
            <a:off x="120650" y="777303"/>
            <a:ext cx="11950700" cy="5855844"/>
          </a:xfrm>
          <a:noFill/>
        </p:spPr>
      </p:pic>
    </p:spTree>
    <p:extLst>
      <p:ext uri="{BB962C8B-B14F-4D97-AF65-F5344CB8AC3E}">
        <p14:creationId xmlns:p14="http://schemas.microsoft.com/office/powerpoint/2010/main" val="41245410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een and white screen with text&#10;&#10;Description automatically generated">
            <a:extLst>
              <a:ext uri="{FF2B5EF4-FFF2-40B4-BE49-F238E27FC236}">
                <a16:creationId xmlns:a16="http://schemas.microsoft.com/office/drawing/2014/main" id="{5E8F83C1-A047-99AB-B92A-DBAA3BEB892E}"/>
              </a:ext>
            </a:extLst>
          </p:cNvPr>
          <p:cNvPicPr>
            <a:picLocks noGrp="1" noChangeAspect="1"/>
          </p:cNvPicPr>
          <p:nvPr>
            <p:ph idx="1"/>
          </p:nvPr>
        </p:nvPicPr>
        <p:blipFill>
          <a:blip r:embed="rId2"/>
          <a:stretch>
            <a:fillRect/>
          </a:stretch>
        </p:blipFill>
        <p:spPr>
          <a:xfrm>
            <a:off x="1714235" y="601200"/>
            <a:ext cx="8760001" cy="4204800"/>
          </a:xfrm>
          <a:noFill/>
        </p:spPr>
      </p:pic>
    </p:spTree>
    <p:extLst>
      <p:ext uri="{BB962C8B-B14F-4D97-AF65-F5344CB8AC3E}">
        <p14:creationId xmlns:p14="http://schemas.microsoft.com/office/powerpoint/2010/main" val="1927629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3A6EE-EF77-2355-6EF2-9DE02C767C0E}"/>
              </a:ext>
            </a:extLst>
          </p:cNvPr>
          <p:cNvSpPr>
            <a:spLocks noGrp="1"/>
          </p:cNvSpPr>
          <p:nvPr>
            <p:ph type="title"/>
          </p:nvPr>
        </p:nvSpPr>
        <p:spPr/>
        <p:txBody>
          <a:bodyPr/>
          <a:lstStyle/>
          <a:p>
            <a:r>
              <a:rPr lang="en-US" dirty="0"/>
              <a:t>ix. Esg capstone </a:t>
            </a:r>
          </a:p>
        </p:txBody>
      </p:sp>
      <p:pic>
        <p:nvPicPr>
          <p:cNvPr id="5" name="Content Placeholder 4">
            <a:extLst>
              <a:ext uri="{FF2B5EF4-FFF2-40B4-BE49-F238E27FC236}">
                <a16:creationId xmlns:a16="http://schemas.microsoft.com/office/drawing/2014/main" id="{19FA079F-72FE-42B1-7AA9-A7AA6422C631}"/>
              </a:ext>
            </a:extLst>
          </p:cNvPr>
          <p:cNvPicPr>
            <a:picLocks noGrp="1" noChangeAspect="1"/>
          </p:cNvPicPr>
          <p:nvPr>
            <p:ph idx="1"/>
          </p:nvPr>
        </p:nvPicPr>
        <p:blipFill>
          <a:blip r:embed="rId2"/>
          <a:stretch>
            <a:fillRect/>
          </a:stretch>
        </p:blipFill>
        <p:spPr>
          <a:xfrm>
            <a:off x="1595718" y="2447364"/>
            <a:ext cx="9054353" cy="3708479"/>
          </a:xfrm>
        </p:spPr>
      </p:pic>
    </p:spTree>
    <p:extLst>
      <p:ext uri="{BB962C8B-B14F-4D97-AF65-F5344CB8AC3E}">
        <p14:creationId xmlns:p14="http://schemas.microsoft.com/office/powerpoint/2010/main" val="31243210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D251D5A-2A75-C72C-1177-70D8816570AE}"/>
              </a:ext>
            </a:extLst>
          </p:cNvPr>
          <p:cNvPicPr>
            <a:picLocks noGrp="1" noChangeAspect="1"/>
          </p:cNvPicPr>
          <p:nvPr>
            <p:ph type="pic" idx="1"/>
          </p:nvPr>
        </p:nvPicPr>
        <p:blipFill rotWithShape="1">
          <a:blip r:embed="rId2"/>
          <a:srcRect r="1" b="2142"/>
          <a:stretch/>
        </p:blipFill>
        <p:spPr>
          <a:xfrm>
            <a:off x="120650" y="620713"/>
            <a:ext cx="11950700" cy="6169025"/>
          </a:xfrm>
          <a:noFill/>
        </p:spPr>
      </p:pic>
    </p:spTree>
    <p:extLst>
      <p:ext uri="{BB962C8B-B14F-4D97-AF65-F5344CB8AC3E}">
        <p14:creationId xmlns:p14="http://schemas.microsoft.com/office/powerpoint/2010/main" val="920937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E72CE-537A-A592-DC92-356FDC641F13}"/>
              </a:ext>
            </a:extLst>
          </p:cNvPr>
          <p:cNvSpPr>
            <a:spLocks noGrp="1"/>
          </p:cNvSpPr>
          <p:nvPr>
            <p:ph type="title"/>
          </p:nvPr>
        </p:nvSpPr>
        <p:spPr/>
        <p:txBody>
          <a:bodyPr/>
          <a:lstStyle/>
          <a:p>
            <a:endParaRPr lang="en-US"/>
          </a:p>
        </p:txBody>
      </p:sp>
      <p:pic>
        <p:nvPicPr>
          <p:cNvPr id="5" name="Content Placeholder 4" descr="A poster with a group of men&#10;&#10;Description automatically generated">
            <a:extLst>
              <a:ext uri="{FF2B5EF4-FFF2-40B4-BE49-F238E27FC236}">
                <a16:creationId xmlns:a16="http://schemas.microsoft.com/office/drawing/2014/main" id="{098462E0-53D4-5971-3E8D-E018F1C95DBC}"/>
              </a:ext>
            </a:extLst>
          </p:cNvPr>
          <p:cNvPicPr>
            <a:picLocks noGrp="1" noChangeAspect="1"/>
          </p:cNvPicPr>
          <p:nvPr>
            <p:ph idx="1"/>
          </p:nvPr>
        </p:nvPicPr>
        <p:blipFill>
          <a:blip r:embed="rId2"/>
          <a:stretch>
            <a:fillRect/>
          </a:stretch>
        </p:blipFill>
        <p:spPr>
          <a:xfrm>
            <a:off x="2576155" y="2181225"/>
            <a:ext cx="7039689" cy="3678238"/>
          </a:xfrm>
        </p:spPr>
      </p:pic>
      <p:sp>
        <p:nvSpPr>
          <p:cNvPr id="7" name="TextBox 6">
            <a:extLst>
              <a:ext uri="{FF2B5EF4-FFF2-40B4-BE49-F238E27FC236}">
                <a16:creationId xmlns:a16="http://schemas.microsoft.com/office/drawing/2014/main" id="{C10A4F77-13C4-1527-E73A-E6401CE5BD39}"/>
              </a:ext>
            </a:extLst>
          </p:cNvPr>
          <p:cNvSpPr txBox="1"/>
          <p:nvPr/>
        </p:nvSpPr>
        <p:spPr>
          <a:xfrm rot="10800000" flipH="1" flipV="1">
            <a:off x="6185647" y="5990579"/>
            <a:ext cx="5710518" cy="646331"/>
          </a:xfrm>
          <a:prstGeom prst="rect">
            <a:avLst/>
          </a:prstGeom>
          <a:noFill/>
        </p:spPr>
        <p:txBody>
          <a:bodyPr wrap="square">
            <a:spAutoFit/>
          </a:bodyPr>
          <a:lstStyle/>
          <a:p>
            <a:r>
              <a:rPr lang="en-US" dirty="0"/>
              <a:t>Register at: </a:t>
            </a:r>
            <a:r>
              <a:rPr lang="en-US" sz="1800" dirty="0">
                <a:effectLst/>
                <a:hlinkClick r:id="rId3">
                  <a:extLst>
                    <a:ext uri="{A12FA001-AC4F-418D-AE19-62706E023703}">
                      <ahyp:hlinkClr xmlns:ahyp="http://schemas.microsoft.com/office/drawing/2018/hyperlinkcolor" val="tx"/>
                    </a:ext>
                  </a:extLst>
                </a:hlinkClick>
              </a:rPr>
              <a:t>https://bit.ly/3M8tFVD-</a:t>
            </a:r>
            <a:r>
              <a:rPr lang="en-US" sz="1800" dirty="0">
                <a:effectLst/>
              </a:rPr>
              <a:t> </a:t>
            </a:r>
            <a:r>
              <a:rPr lang="en-US" dirty="0"/>
              <a:t>For info. contact- anguyen20@luc.edu</a:t>
            </a:r>
          </a:p>
        </p:txBody>
      </p:sp>
    </p:spTree>
    <p:extLst>
      <p:ext uri="{BB962C8B-B14F-4D97-AF65-F5344CB8AC3E}">
        <p14:creationId xmlns:p14="http://schemas.microsoft.com/office/powerpoint/2010/main" val="4119960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6D73B6-574A-B83B-1BAC-E48A3CA11696}"/>
              </a:ext>
            </a:extLst>
          </p:cNvPr>
          <p:cNvSpPr>
            <a:spLocks noGrp="1"/>
          </p:cNvSpPr>
          <p:nvPr>
            <p:ph idx="1"/>
          </p:nvPr>
        </p:nvSpPr>
        <p:spPr>
          <a:xfrm>
            <a:off x="89555" y="3652888"/>
            <a:ext cx="4211513" cy="909588"/>
          </a:xfrm>
        </p:spPr>
        <p:txBody>
          <a:bodyPr>
            <a:noAutofit/>
          </a:bodyPr>
          <a:lstStyle/>
          <a:p>
            <a:pPr marL="0" indent="0">
              <a:buNone/>
            </a:pPr>
            <a:r>
              <a:rPr lang="en-US" sz="2400" dirty="0"/>
              <a:t>Application Examples:</a:t>
            </a:r>
          </a:p>
          <a:p>
            <a:r>
              <a:rPr lang="en-US" sz="2400" dirty="0"/>
              <a:t>Self-driving cars.</a:t>
            </a:r>
          </a:p>
          <a:p>
            <a:r>
              <a:rPr lang="en-US" sz="2400" dirty="0"/>
              <a:t>Autonomous robots.</a:t>
            </a:r>
          </a:p>
          <a:p>
            <a:r>
              <a:rPr lang="en-US" sz="2400" dirty="0"/>
              <a:t>Chatbots.</a:t>
            </a:r>
          </a:p>
          <a:p>
            <a:r>
              <a:rPr lang="en-US" sz="2400" dirty="0"/>
              <a:t>Regression and classification predictions.</a:t>
            </a:r>
          </a:p>
          <a:p>
            <a:r>
              <a:rPr lang="en-US" sz="2400" dirty="0"/>
              <a:t>Facial recognition.</a:t>
            </a:r>
          </a:p>
          <a:p>
            <a:r>
              <a:rPr lang="en-US" sz="2400" dirty="0"/>
              <a:t>Radiology (medical diagnoses).</a:t>
            </a:r>
          </a:p>
        </p:txBody>
      </p:sp>
      <p:pic>
        <p:nvPicPr>
          <p:cNvPr id="4" name="Picture 3" descr="Artificial Intelligence. 1. What is Artificial Intelligence… | by DSLAB  GLOBAL | Medium">
            <a:extLst>
              <a:ext uri="{FF2B5EF4-FFF2-40B4-BE49-F238E27FC236}">
                <a16:creationId xmlns:a16="http://schemas.microsoft.com/office/drawing/2014/main" id="{EA64CE80-8B0F-2824-E078-8C2201336F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56094" y="2124636"/>
            <a:ext cx="6554714" cy="4031208"/>
          </a:xfrm>
          <a:prstGeom prst="rect">
            <a:avLst/>
          </a:prstGeom>
          <a:noFill/>
          <a:ln>
            <a:noFill/>
          </a:ln>
        </p:spPr>
      </p:pic>
    </p:spTree>
    <p:extLst>
      <p:ext uri="{BB962C8B-B14F-4D97-AF65-F5344CB8AC3E}">
        <p14:creationId xmlns:p14="http://schemas.microsoft.com/office/powerpoint/2010/main" val="34325393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00E1DA-EC7C-40FC-95E3-11FDCD2E4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nvGrpSpPr>
          <p:cNvPr id="14" name="Group 13">
            <a:extLst>
              <a:ext uri="{FF2B5EF4-FFF2-40B4-BE49-F238E27FC236}">
                <a16:creationId xmlns:a16="http://schemas.microsoft.com/office/drawing/2014/main" id="{9A421166-2996-41A7-B094-AE5316F347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6" name="Rectangle 15">
              <a:extLst>
                <a:ext uri="{FF2B5EF4-FFF2-40B4-BE49-F238E27FC236}">
                  <a16:creationId xmlns:a16="http://schemas.microsoft.com/office/drawing/2014/main" id="{3F3972F4-FE7E-48EA-AAD8-9BE5750A6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7" name="Rectangle 16">
              <a:extLst>
                <a:ext uri="{FF2B5EF4-FFF2-40B4-BE49-F238E27FC236}">
                  <a16:creationId xmlns:a16="http://schemas.microsoft.com/office/drawing/2014/main" id="{221614E5-870B-4D5E-A43B-8FF7E53234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p:nvSpPr>
          <p:cNvPr id="2" name="Title 1">
            <a:extLst>
              <a:ext uri="{FF2B5EF4-FFF2-40B4-BE49-F238E27FC236}">
                <a16:creationId xmlns:a16="http://schemas.microsoft.com/office/drawing/2014/main" id="{0F87E73C-2B1A-4602-BFBE-CFE1E55D9B38}"/>
              </a:ext>
            </a:extLst>
          </p:cNvPr>
          <p:cNvSpPr>
            <a:spLocks noGrp="1"/>
          </p:cNvSpPr>
          <p:nvPr>
            <p:ph type="ctrTitle"/>
          </p:nvPr>
        </p:nvSpPr>
        <p:spPr>
          <a:xfrm>
            <a:off x="8296275" y="1419226"/>
            <a:ext cx="3081576" cy="1746762"/>
          </a:xfrm>
        </p:spPr>
        <p:txBody>
          <a:bodyPr>
            <a:normAutofit/>
          </a:bodyPr>
          <a:lstStyle/>
          <a:p>
            <a:r>
              <a:rPr lang="en-US" dirty="0">
                <a:solidFill>
                  <a:srgbClr val="FFFFFF"/>
                </a:solidFill>
              </a:rPr>
              <a:t>Thank You</a:t>
            </a:r>
          </a:p>
        </p:txBody>
      </p:sp>
      <p:pic>
        <p:nvPicPr>
          <p:cNvPr id="5" name="Picture 4" descr="Digital Numbers">
            <a:extLst>
              <a:ext uri="{FF2B5EF4-FFF2-40B4-BE49-F238E27FC236}">
                <a16:creationId xmlns:a16="http://schemas.microsoft.com/office/drawing/2014/main" id="{A21EA617-6D48-425F-97A8-7FEC82C8F4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89" r="9642" b="1"/>
          <a:stretch/>
        </p:blipFill>
        <p:spPr>
          <a:xfrm>
            <a:off x="446534" y="723899"/>
            <a:ext cx="7498616" cy="5676901"/>
          </a:xfrm>
          <a:prstGeom prst="rect">
            <a:avLst/>
          </a:prstGeom>
        </p:spPr>
      </p:pic>
      <p:sp>
        <p:nvSpPr>
          <p:cNvPr id="6" name="Subtitle 5">
            <a:extLst>
              <a:ext uri="{FF2B5EF4-FFF2-40B4-BE49-F238E27FC236}">
                <a16:creationId xmlns:a16="http://schemas.microsoft.com/office/drawing/2014/main" id="{0E5F6146-A4A1-6FE7-6674-8E3F7A2DE376}"/>
              </a:ext>
            </a:extLst>
          </p:cNvPr>
          <p:cNvSpPr>
            <a:spLocks noGrp="1"/>
          </p:cNvSpPr>
          <p:nvPr>
            <p:ph type="subTitle" idx="1"/>
          </p:nvPr>
        </p:nvSpPr>
        <p:spPr/>
        <p:txBody>
          <a:bodyPr/>
          <a:lstStyle/>
          <a:p>
            <a:endParaRPr lang="en-US" dirty="0"/>
          </a:p>
        </p:txBody>
      </p:sp>
      <p:sp>
        <p:nvSpPr>
          <p:cNvPr id="7" name="TextBox 6">
            <a:extLst>
              <a:ext uri="{FF2B5EF4-FFF2-40B4-BE49-F238E27FC236}">
                <a16:creationId xmlns:a16="http://schemas.microsoft.com/office/drawing/2014/main" id="{FC553420-8FCB-BCA6-78EF-6DB6A04511C1}"/>
              </a:ext>
            </a:extLst>
          </p:cNvPr>
          <p:cNvSpPr txBox="1"/>
          <p:nvPr/>
        </p:nvSpPr>
        <p:spPr>
          <a:xfrm>
            <a:off x="8118888" y="4305471"/>
            <a:ext cx="3626578" cy="830997"/>
          </a:xfrm>
          <a:prstGeom prst="rect">
            <a:avLst/>
          </a:prstGeom>
          <a:noFill/>
        </p:spPr>
        <p:txBody>
          <a:bodyPr wrap="square" rtlCol="0">
            <a:spAutoFit/>
          </a:bodyPr>
          <a:lstStyle/>
          <a:p>
            <a:r>
              <a:rPr lang="en-US" sz="1200" dirty="0">
                <a:solidFill>
                  <a:schemeClr val="bg1"/>
                </a:solidFill>
              </a:rPr>
              <a:t>Note: this presentation is for instructional/educational purposes only and is not intended for publication or general distribution. Some of the images contained herein may be subject to copyright protection. </a:t>
            </a:r>
          </a:p>
        </p:txBody>
      </p:sp>
    </p:spTree>
    <p:extLst>
      <p:ext uri="{BB962C8B-B14F-4D97-AF65-F5344CB8AC3E}">
        <p14:creationId xmlns:p14="http://schemas.microsoft.com/office/powerpoint/2010/main" val="3501347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art&#10;&#10;Description automatically generated">
            <a:extLst>
              <a:ext uri="{FF2B5EF4-FFF2-40B4-BE49-F238E27FC236}">
                <a16:creationId xmlns:a16="http://schemas.microsoft.com/office/drawing/2014/main" id="{E6AE533D-89D9-8241-221D-8B3180D630A4}"/>
              </a:ext>
            </a:extLst>
          </p:cNvPr>
          <p:cNvPicPr>
            <a:picLocks noGrp="1" noChangeAspect="1"/>
          </p:cNvPicPr>
          <p:nvPr>
            <p:ph idx="1"/>
          </p:nvPr>
        </p:nvPicPr>
        <p:blipFill>
          <a:blip r:embed="rId2"/>
          <a:stretch>
            <a:fillRect/>
          </a:stretch>
        </p:blipFill>
        <p:spPr>
          <a:xfrm>
            <a:off x="1147483" y="2061882"/>
            <a:ext cx="8068236" cy="4428565"/>
          </a:xfrm>
          <a:prstGeom prst="rect">
            <a:avLst/>
          </a:prstGeom>
        </p:spPr>
      </p:pic>
    </p:spTree>
    <p:extLst>
      <p:ext uri="{BB962C8B-B14F-4D97-AF65-F5344CB8AC3E}">
        <p14:creationId xmlns:p14="http://schemas.microsoft.com/office/powerpoint/2010/main" val="2914910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3791C3-D935-B523-D0C8-A88706E2FC09}"/>
              </a:ext>
            </a:extLst>
          </p:cNvPr>
          <p:cNvSpPr>
            <a:spLocks noGrp="1"/>
          </p:cNvSpPr>
          <p:nvPr>
            <p:ph idx="1"/>
          </p:nvPr>
        </p:nvSpPr>
        <p:spPr>
          <a:xfrm>
            <a:off x="581192" y="2214282"/>
            <a:ext cx="4700814" cy="3820360"/>
          </a:xfrm>
        </p:spPr>
        <p:txBody>
          <a:bodyPr>
            <a:normAutofit/>
          </a:bodyPr>
          <a:lstStyle/>
          <a:p>
            <a:pPr marL="0" indent="0">
              <a:buNone/>
            </a:pPr>
            <a:r>
              <a:rPr lang="en-US" sz="2400" dirty="0"/>
              <a:t>*GenAI will grow from less than 1% of IT spend in 2022 to 12% by 2032.</a:t>
            </a:r>
          </a:p>
          <a:p>
            <a:pPr marL="0" indent="0">
              <a:buNone/>
            </a:pPr>
            <a:r>
              <a:rPr lang="en-US" sz="2400" dirty="0"/>
              <a:t>*42% compound annual growth rate.</a:t>
            </a:r>
          </a:p>
        </p:txBody>
      </p:sp>
      <p:sp>
        <p:nvSpPr>
          <p:cNvPr id="4" name="TextBox 3">
            <a:extLst>
              <a:ext uri="{FF2B5EF4-FFF2-40B4-BE49-F238E27FC236}">
                <a16:creationId xmlns:a16="http://schemas.microsoft.com/office/drawing/2014/main" id="{692A8FBF-F9EC-D1BB-8FBD-D867A9BA8464}"/>
              </a:ext>
            </a:extLst>
          </p:cNvPr>
          <p:cNvSpPr txBox="1"/>
          <p:nvPr/>
        </p:nvSpPr>
        <p:spPr>
          <a:xfrm>
            <a:off x="626882" y="6278253"/>
            <a:ext cx="4810621" cy="276999"/>
          </a:xfrm>
          <a:prstGeom prst="rect">
            <a:avLst/>
          </a:prstGeom>
          <a:noFill/>
        </p:spPr>
        <p:txBody>
          <a:bodyPr wrap="square" rtlCol="0">
            <a:spAutoFit/>
          </a:bodyPr>
          <a:lstStyle/>
          <a:p>
            <a:r>
              <a:rPr lang="en-US" sz="1200" dirty="0"/>
              <a:t>*source: Bloomberg Intelligence</a:t>
            </a:r>
          </a:p>
        </p:txBody>
      </p:sp>
      <p:pic>
        <p:nvPicPr>
          <p:cNvPr id="9" name="Picture 8">
            <a:extLst>
              <a:ext uri="{FF2B5EF4-FFF2-40B4-BE49-F238E27FC236}">
                <a16:creationId xmlns:a16="http://schemas.microsoft.com/office/drawing/2014/main" id="{A6398799-DEC0-AA8C-100F-9B58D11117C6}"/>
              </a:ext>
            </a:extLst>
          </p:cNvPr>
          <p:cNvPicPr>
            <a:picLocks noChangeAspect="1"/>
          </p:cNvPicPr>
          <p:nvPr/>
        </p:nvPicPr>
        <p:blipFill>
          <a:blip r:embed="rId2"/>
          <a:stretch>
            <a:fillRect/>
          </a:stretch>
        </p:blipFill>
        <p:spPr>
          <a:xfrm>
            <a:off x="5282006" y="2025114"/>
            <a:ext cx="6239746" cy="4391638"/>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B2128455-DE5E-8308-C71D-1CFA08878941}"/>
                  </a:ext>
                </a:extLst>
              </p14:cNvPr>
              <p14:cNvContentPartPr/>
              <p14:nvPr/>
            </p14:nvContentPartPr>
            <p14:xfrm>
              <a:off x="6717699" y="5486280"/>
              <a:ext cx="330840" cy="268920"/>
            </p14:xfrm>
          </p:contentPart>
        </mc:Choice>
        <mc:Fallback xmlns="">
          <p:pic>
            <p:nvPicPr>
              <p:cNvPr id="5" name="Ink 4">
                <a:extLst>
                  <a:ext uri="{FF2B5EF4-FFF2-40B4-BE49-F238E27FC236}">
                    <a16:creationId xmlns:a16="http://schemas.microsoft.com/office/drawing/2014/main" id="{B2128455-DE5E-8308-C71D-1CFA08878941}"/>
                  </a:ext>
                </a:extLst>
              </p:cNvPr>
              <p:cNvPicPr/>
              <p:nvPr/>
            </p:nvPicPr>
            <p:blipFill>
              <a:blip r:embed="rId4"/>
              <a:stretch>
                <a:fillRect/>
              </a:stretch>
            </p:blipFill>
            <p:spPr>
              <a:xfrm>
                <a:off x="6663699" y="5378280"/>
                <a:ext cx="438480" cy="484560"/>
              </a:xfrm>
              <a:prstGeom prst="rect">
                <a:avLst/>
              </a:prstGeom>
            </p:spPr>
          </p:pic>
        </mc:Fallback>
      </mc:AlternateContent>
    </p:spTree>
    <p:extLst>
      <p:ext uri="{BB962C8B-B14F-4D97-AF65-F5344CB8AC3E}">
        <p14:creationId xmlns:p14="http://schemas.microsoft.com/office/powerpoint/2010/main" val="4197820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ACDB87-0113-FCBB-32E1-F11725A07DD0}"/>
              </a:ext>
            </a:extLst>
          </p:cNvPr>
          <p:cNvPicPr>
            <a:picLocks noChangeAspect="1"/>
          </p:cNvPicPr>
          <p:nvPr/>
        </p:nvPicPr>
        <p:blipFill>
          <a:blip r:embed="rId3"/>
          <a:stretch>
            <a:fillRect/>
          </a:stretch>
        </p:blipFill>
        <p:spPr>
          <a:xfrm>
            <a:off x="862904" y="330200"/>
            <a:ext cx="9752185" cy="2143874"/>
          </a:xfrm>
          <a:prstGeom prst="rect">
            <a:avLst/>
          </a:prstGeom>
        </p:spPr>
      </p:pic>
      <p:pic>
        <p:nvPicPr>
          <p:cNvPr id="3" name="Picture 2">
            <a:extLst>
              <a:ext uri="{FF2B5EF4-FFF2-40B4-BE49-F238E27FC236}">
                <a16:creationId xmlns:a16="http://schemas.microsoft.com/office/drawing/2014/main" id="{93A43459-6F04-569C-4B69-EABBA8DBED7E}"/>
              </a:ext>
            </a:extLst>
          </p:cNvPr>
          <p:cNvPicPr>
            <a:picLocks noChangeAspect="1"/>
          </p:cNvPicPr>
          <p:nvPr/>
        </p:nvPicPr>
        <p:blipFill>
          <a:blip r:embed="rId4"/>
          <a:stretch>
            <a:fillRect/>
          </a:stretch>
        </p:blipFill>
        <p:spPr>
          <a:xfrm>
            <a:off x="1473200" y="2550404"/>
            <a:ext cx="8531592" cy="3977397"/>
          </a:xfrm>
          <a:prstGeom prst="rect">
            <a:avLst/>
          </a:prstGeom>
        </p:spPr>
      </p:pic>
    </p:spTree>
    <p:extLst>
      <p:ext uri="{BB962C8B-B14F-4D97-AF65-F5344CB8AC3E}">
        <p14:creationId xmlns:p14="http://schemas.microsoft.com/office/powerpoint/2010/main" val="1024020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3791C3-D935-B523-D0C8-A88706E2FC09}"/>
              </a:ext>
            </a:extLst>
          </p:cNvPr>
          <p:cNvSpPr>
            <a:spLocks noGrp="1"/>
          </p:cNvSpPr>
          <p:nvPr>
            <p:ph sz="half" idx="1"/>
          </p:nvPr>
        </p:nvSpPr>
        <p:spPr>
          <a:xfrm>
            <a:off x="581193" y="2228003"/>
            <a:ext cx="5422390" cy="3633047"/>
          </a:xfrm>
        </p:spPr>
        <p:txBody>
          <a:bodyPr anchor="ctr">
            <a:normAutofit/>
          </a:bodyPr>
          <a:lstStyle/>
          <a:p>
            <a:pPr marL="0" indent="0" algn="l">
              <a:buNone/>
            </a:pPr>
            <a:r>
              <a:rPr lang="en-US" sz="1800" b="0" i="0" u="sng" strike="noStrike" baseline="0" dirty="0"/>
              <a:t>Navigating the Jagged Technological Frontier:</a:t>
            </a:r>
          </a:p>
          <a:p>
            <a:pPr marL="0" indent="0" algn="l">
              <a:buNone/>
            </a:pPr>
            <a:r>
              <a:rPr lang="en-US" sz="1800" b="0" i="0" u="sng" strike="noStrike" baseline="0" dirty="0"/>
              <a:t>Field Experimental Evidence of the Effects of AI on</a:t>
            </a:r>
          </a:p>
          <a:p>
            <a:pPr marL="0" indent="0" algn="l">
              <a:buNone/>
            </a:pPr>
            <a:r>
              <a:rPr lang="en-US" sz="1800" b="0" i="0" u="sng" strike="noStrike" baseline="0" dirty="0"/>
              <a:t>Knowledge Worker Productivity and Quality</a:t>
            </a:r>
            <a:endParaRPr lang="en-US" u="sng" dirty="0"/>
          </a:p>
          <a:p>
            <a:pPr marL="0" indent="0">
              <a:buNone/>
            </a:pPr>
            <a:r>
              <a:rPr lang="en-US" dirty="0"/>
              <a:t>Harvard Business School, 15 September 2023</a:t>
            </a:r>
          </a:p>
          <a:p>
            <a:pPr marL="0" indent="0">
              <a:buNone/>
            </a:pPr>
            <a:r>
              <a:rPr lang="en-US" dirty="0"/>
              <a:t>(study with BCG)</a:t>
            </a:r>
          </a:p>
          <a:p>
            <a:pPr marL="0" indent="0">
              <a:buNone/>
            </a:pPr>
            <a:endParaRPr lang="en-US" dirty="0"/>
          </a:p>
          <a:p>
            <a:pPr marL="0" indent="0">
              <a:buNone/>
            </a:pPr>
            <a:endParaRPr lang="en-US" dirty="0"/>
          </a:p>
          <a:p>
            <a:pPr marL="0" indent="0">
              <a:buNone/>
            </a:pPr>
            <a:endParaRPr lang="en-US" dirty="0"/>
          </a:p>
        </p:txBody>
      </p:sp>
      <p:sp>
        <p:nvSpPr>
          <p:cNvPr id="5" name="TextBox 4">
            <a:extLst>
              <a:ext uri="{FF2B5EF4-FFF2-40B4-BE49-F238E27FC236}">
                <a16:creationId xmlns:a16="http://schemas.microsoft.com/office/drawing/2014/main" id="{DEABC346-75E7-3BFA-8E59-FAF19C281638}"/>
              </a:ext>
            </a:extLst>
          </p:cNvPr>
          <p:cNvSpPr txBox="1"/>
          <p:nvPr/>
        </p:nvSpPr>
        <p:spPr>
          <a:xfrm>
            <a:off x="5832388" y="2446638"/>
            <a:ext cx="4826647" cy="1754326"/>
          </a:xfrm>
          <a:prstGeom prst="rect">
            <a:avLst/>
          </a:prstGeom>
          <a:noFill/>
        </p:spPr>
        <p:txBody>
          <a:bodyPr wrap="square">
            <a:spAutoFit/>
          </a:bodyPr>
          <a:lstStyle/>
          <a:p>
            <a:pPr algn="l"/>
            <a:r>
              <a:rPr lang="en-US" sz="1800" b="0" i="0" u="none" strike="noStrike" baseline="0" dirty="0"/>
              <a:t>“Across 8 realistic business tasks,  AI significantly increased performance and quality for every</a:t>
            </a:r>
          </a:p>
          <a:p>
            <a:pPr algn="l"/>
            <a:r>
              <a:rPr lang="en-US" sz="1800" b="0" i="0" u="none" strike="noStrike" baseline="0" dirty="0"/>
              <a:t>model specification, increasing speed by more than </a:t>
            </a:r>
            <a:r>
              <a:rPr lang="en-US" sz="1800" b="0" i="0" u="none" strike="noStrike" baseline="0" dirty="0">
                <a:highlight>
                  <a:srgbClr val="FFFF00"/>
                </a:highlight>
              </a:rPr>
              <a:t>25%</a:t>
            </a:r>
            <a:r>
              <a:rPr lang="en-US" sz="1800" b="0" i="0" u="none" strike="noStrike" baseline="0" dirty="0"/>
              <a:t>, performance as rated by humans</a:t>
            </a:r>
          </a:p>
          <a:p>
            <a:pPr algn="l"/>
            <a:r>
              <a:rPr lang="en-US" sz="1800" b="0" i="0" u="none" strike="noStrike" baseline="0" dirty="0"/>
              <a:t>by more than </a:t>
            </a:r>
            <a:r>
              <a:rPr lang="en-US" sz="1800" b="0" i="0" u="none" strike="noStrike" baseline="0" dirty="0">
                <a:highlight>
                  <a:srgbClr val="FFFF00"/>
                </a:highlight>
              </a:rPr>
              <a:t>40%</a:t>
            </a:r>
            <a:r>
              <a:rPr lang="en-US" sz="1800" b="0" i="0" u="none" strike="noStrike" baseline="0" dirty="0"/>
              <a:t>, and task completion by more than </a:t>
            </a:r>
            <a:r>
              <a:rPr lang="en-US" sz="1800" b="0" i="0" u="none" strike="noStrike" baseline="0" dirty="0">
                <a:highlight>
                  <a:srgbClr val="FFFF00"/>
                </a:highlight>
              </a:rPr>
              <a:t>12%</a:t>
            </a:r>
            <a:r>
              <a:rPr lang="en-US" sz="1800" b="0" i="0" u="none" strike="noStrike" baseline="0" dirty="0"/>
              <a:t>.”</a:t>
            </a:r>
            <a:endParaRPr lang="en-US" dirty="0"/>
          </a:p>
        </p:txBody>
      </p:sp>
      <p:pic>
        <p:nvPicPr>
          <p:cNvPr id="2" name="Content Placeholder 4" descr="Charts">
            <a:extLst>
              <a:ext uri="{FF2B5EF4-FFF2-40B4-BE49-F238E27FC236}">
                <a16:creationId xmlns:a16="http://schemas.microsoft.com/office/drawing/2014/main" id="{0A26EBE6-7955-AD38-C3D1-FFB7807B056F}"/>
              </a:ext>
            </a:extLst>
          </p:cNvPr>
          <p:cNvPicPr>
            <a:picLocks noChangeAspect="1"/>
          </p:cNvPicPr>
          <p:nvPr/>
        </p:nvPicPr>
        <p:blipFill rotWithShape="1">
          <a:blip r:embed="rId2" cstate="screen">
            <a:extLst>
              <a:ext uri="{28A0092B-C50C-407E-A947-70E740481C1C}">
                <a14:useLocalDpi xmlns:a14="http://schemas.microsoft.com/office/drawing/2010/main"/>
              </a:ext>
            </a:extLst>
          </a:blip>
          <a:stretch/>
        </p:blipFill>
        <p:spPr>
          <a:xfrm>
            <a:off x="3083860" y="4240485"/>
            <a:ext cx="3288007" cy="2450608"/>
          </a:xfrm>
          <a:prstGeom prst="rect">
            <a:avLst/>
          </a:prstGeom>
        </p:spPr>
      </p:pic>
    </p:spTree>
    <p:extLst>
      <p:ext uri="{BB962C8B-B14F-4D97-AF65-F5344CB8AC3E}">
        <p14:creationId xmlns:p14="http://schemas.microsoft.com/office/powerpoint/2010/main" val="3351534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7F16B-4034-4135-A948-259147A9DE37}"/>
              </a:ext>
            </a:extLst>
          </p:cNvPr>
          <p:cNvSpPr>
            <a:spLocks noGrp="1"/>
          </p:cNvSpPr>
          <p:nvPr>
            <p:ph type="ctrTitle"/>
          </p:nvPr>
        </p:nvSpPr>
        <p:spPr>
          <a:xfrm>
            <a:off x="0" y="1"/>
            <a:ext cx="12192000" cy="1289990"/>
          </a:xfrm>
        </p:spPr>
        <p:txBody>
          <a:bodyPr>
            <a:normAutofit/>
          </a:bodyPr>
          <a:lstStyle/>
          <a:p>
            <a:r>
              <a:rPr lang="en-US" sz="5333" dirty="0">
                <a:solidFill>
                  <a:schemeClr val="tx1"/>
                </a:solidFill>
                <a:latin typeface="+mj-lt"/>
              </a:rPr>
              <a:t>2. Machine Learning</a:t>
            </a:r>
          </a:p>
        </p:txBody>
      </p:sp>
      <p:sp>
        <p:nvSpPr>
          <p:cNvPr id="7" name="Subtitle 6">
            <a:extLst>
              <a:ext uri="{FF2B5EF4-FFF2-40B4-BE49-F238E27FC236}">
                <a16:creationId xmlns:a16="http://schemas.microsoft.com/office/drawing/2014/main" id="{85B06FAD-25B4-4734-B979-EE8063D09921}"/>
              </a:ext>
            </a:extLst>
          </p:cNvPr>
          <p:cNvSpPr>
            <a:spLocks noGrp="1"/>
          </p:cNvSpPr>
          <p:nvPr>
            <p:ph type="subTitle" idx="1"/>
          </p:nvPr>
        </p:nvSpPr>
        <p:spPr>
          <a:xfrm>
            <a:off x="355600" y="1163421"/>
            <a:ext cx="6977019" cy="4475380"/>
          </a:xfrm>
        </p:spPr>
        <p:txBody>
          <a:bodyPr>
            <a:normAutofit/>
          </a:bodyPr>
          <a:lstStyle/>
          <a:p>
            <a:pPr algn="l"/>
            <a:r>
              <a:rPr lang="en-US" sz="1867" dirty="0">
                <a:solidFill>
                  <a:schemeClr val="tx1"/>
                </a:solidFill>
                <a:latin typeface="+mn-lt"/>
              </a:rPr>
              <a:t>Given training examples/instances of x and y</a:t>
            </a:r>
          </a:p>
          <a:p>
            <a:pPr algn="l"/>
            <a:endParaRPr lang="en-US" sz="1867" dirty="0">
              <a:solidFill>
                <a:schemeClr val="tx1"/>
              </a:solidFill>
              <a:latin typeface="+mn-lt"/>
              <a:cs typeface="Arial" panose="020B0604020202020204" pitchFamily="34" charset="0"/>
            </a:endParaRPr>
          </a:p>
          <a:p>
            <a:pPr algn="l"/>
            <a:r>
              <a:rPr lang="en-US" sz="1867" dirty="0">
                <a:solidFill>
                  <a:schemeClr val="tx1"/>
                </a:solidFill>
                <a:latin typeface="+mn-lt"/>
              </a:rPr>
              <a:t>X= features of that instance (features are properties that describe each instance)</a:t>
            </a:r>
          </a:p>
          <a:p>
            <a:pPr algn="l"/>
            <a:r>
              <a:rPr lang="en-US" sz="1867" dirty="0">
                <a:solidFill>
                  <a:schemeClr val="tx1"/>
                </a:solidFill>
                <a:latin typeface="+mn-lt"/>
              </a:rPr>
              <a:t>F= trained function/algorithm (model)</a:t>
            </a:r>
          </a:p>
          <a:p>
            <a:pPr algn="l"/>
            <a:r>
              <a:rPr lang="en-US" sz="1867" dirty="0">
                <a:solidFill>
                  <a:schemeClr val="tx1"/>
                </a:solidFill>
                <a:latin typeface="+mn-lt"/>
              </a:rPr>
              <a:t>Y= output attribute</a:t>
            </a:r>
          </a:p>
          <a:p>
            <a:pPr algn="l"/>
            <a:endParaRPr lang="en-US" sz="1867" dirty="0">
              <a:solidFill>
                <a:schemeClr val="tx1"/>
              </a:solidFill>
              <a:latin typeface="+mn-lt"/>
            </a:endParaRPr>
          </a:p>
          <a:p>
            <a:pPr algn="l"/>
            <a:r>
              <a:rPr lang="en-US" sz="1867" dirty="0">
                <a:solidFill>
                  <a:schemeClr val="tx1"/>
                </a:solidFill>
                <a:latin typeface="+mn-lt"/>
              </a:rPr>
              <a:t>For each instance, the output is a function of the input vector which we are trying to learn.</a:t>
            </a:r>
          </a:p>
        </p:txBody>
      </p:sp>
      <p:pic>
        <p:nvPicPr>
          <p:cNvPr id="5" name="Content Placeholder 5" descr="A screenshot of a cell phone&#10;&#10;Description generated with very high confidence">
            <a:extLst>
              <a:ext uri="{FF2B5EF4-FFF2-40B4-BE49-F238E27FC236}">
                <a16:creationId xmlns:a16="http://schemas.microsoft.com/office/drawing/2014/main" id="{8EF00DBB-5C42-477B-ACD4-6BCDE48C74BB}"/>
              </a:ext>
            </a:extLst>
          </p:cNvPr>
          <p:cNvPicPr>
            <a:picLocks noChangeAspect="1"/>
          </p:cNvPicPr>
          <p:nvPr/>
        </p:nvPicPr>
        <p:blipFill rotWithShape="1">
          <a:blip r:embed="rId2">
            <a:extLst>
              <a:ext uri="{28A0092B-C50C-407E-A947-70E740481C1C}">
                <a14:useLocalDpi xmlns:a14="http://schemas.microsoft.com/office/drawing/2010/main" val="0"/>
              </a:ext>
            </a:extLst>
          </a:blip>
          <a:srcRect t="10153" b="16871"/>
          <a:stretch/>
        </p:blipFill>
        <p:spPr>
          <a:xfrm>
            <a:off x="7397088" y="1289991"/>
            <a:ext cx="4506488" cy="4570877"/>
          </a:xfrm>
          <a:prstGeom prst="rect">
            <a:avLst/>
          </a:prstGeom>
        </p:spPr>
      </p:pic>
      <p:pic>
        <p:nvPicPr>
          <p:cNvPr id="4" name="Picture 3">
            <a:extLst>
              <a:ext uri="{FF2B5EF4-FFF2-40B4-BE49-F238E27FC236}">
                <a16:creationId xmlns:a16="http://schemas.microsoft.com/office/drawing/2014/main" id="{7261DBE1-E2E9-60C8-3FC7-0DF84B814072}"/>
              </a:ext>
            </a:extLst>
          </p:cNvPr>
          <p:cNvPicPr>
            <a:picLocks noChangeAspect="1"/>
          </p:cNvPicPr>
          <p:nvPr/>
        </p:nvPicPr>
        <p:blipFill>
          <a:blip r:embed="rId3"/>
          <a:stretch>
            <a:fillRect/>
          </a:stretch>
        </p:blipFill>
        <p:spPr>
          <a:xfrm>
            <a:off x="1846729" y="1996412"/>
            <a:ext cx="1997380" cy="603354"/>
          </a:xfrm>
          <a:prstGeom prst="rect">
            <a:avLst/>
          </a:prstGeom>
        </p:spPr>
      </p:pic>
    </p:spTree>
    <p:extLst>
      <p:ext uri="{BB962C8B-B14F-4D97-AF65-F5344CB8AC3E}">
        <p14:creationId xmlns:p14="http://schemas.microsoft.com/office/powerpoint/2010/main" val="3589358270"/>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f56390039_win32_fixed.potx" id="{A1D6ED5A-9B8A-4433-BA99-139C56DB1BDE}" vid="{3B3EDB20-B381-4B6C-99AC-7C5CDA2B40F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Tech design</Template>
  <TotalTime>3597</TotalTime>
  <Words>2082</Words>
  <Application>Microsoft Office PowerPoint</Application>
  <PresentationFormat>Widescreen</PresentationFormat>
  <Paragraphs>151</Paragraphs>
  <Slides>40</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Antenna Condensed Light</vt:lpstr>
      <vt:lpstr>Arial</vt:lpstr>
      <vt:lpstr>Calibri</vt:lpstr>
      <vt:lpstr>Gill Sans MT</vt:lpstr>
      <vt:lpstr>Proxima Nova</vt:lpstr>
      <vt:lpstr>Wingdings</vt:lpstr>
      <vt:lpstr>Wingdings 2</vt:lpstr>
      <vt:lpstr>Dividend</vt:lpstr>
      <vt:lpstr>Introduction to AI and Assessing the Impact of ESG on Stock Performance and Volatility</vt:lpstr>
      <vt:lpstr>Introduction to AI and Assessing the Impact of ESG on Stock Performance and Volatility</vt:lpstr>
      <vt:lpstr>1. Ai &amp; Market potential</vt:lpstr>
      <vt:lpstr>PowerPoint Presentation</vt:lpstr>
      <vt:lpstr>PowerPoint Presentation</vt:lpstr>
      <vt:lpstr>PowerPoint Presentation</vt:lpstr>
      <vt:lpstr>PowerPoint Presentation</vt:lpstr>
      <vt:lpstr>PowerPoint Presentation</vt:lpstr>
      <vt:lpstr>2. Machine Learning</vt:lpstr>
      <vt:lpstr>Rules Based Programming Approach</vt:lpstr>
      <vt:lpstr>Machine Learning Approach</vt:lpstr>
      <vt:lpstr>Objective: Create a product demand function that suggests the optimal timing (when) and depth (percent) of markdowns to realize the highest product margin. </vt:lpstr>
      <vt:lpstr>PowerPoint Presentation</vt:lpstr>
      <vt:lpstr>  </vt:lpstr>
      <vt:lpstr>Markdown Suggestion for Products</vt:lpstr>
      <vt:lpstr>Evaluation of Markdown Model</vt:lpstr>
      <vt:lpstr>Gen ai</vt:lpstr>
      <vt:lpstr>PowerPoint Presentation</vt:lpstr>
      <vt:lpstr>PowerPoint Presentation</vt:lpstr>
      <vt:lpstr>PowerPoint Presentation</vt:lpstr>
      <vt:lpstr>First principals of llms</vt:lpstr>
      <vt:lpstr>PowerPoint Presentation</vt:lpstr>
      <vt:lpstr>PowerPoint Presentation</vt:lpstr>
      <vt:lpstr>PowerPoint Presentation</vt:lpstr>
      <vt:lpstr>PowerPoint Presentation</vt:lpstr>
      <vt:lpstr>VI. Engineering/Mechanics </vt:lpstr>
      <vt:lpstr>PowerPoint Presentation</vt:lpstr>
      <vt:lpstr>PowerPoint Presentation</vt:lpstr>
      <vt:lpstr>How we Organize a Capstone Course </vt:lpstr>
      <vt:lpstr>PowerPoint Presentation</vt:lpstr>
      <vt:lpstr>Esg capstone </vt:lpstr>
      <vt:lpstr>PowerPoint Presentation</vt:lpstr>
      <vt:lpstr>PowerPoint Presentation</vt:lpstr>
      <vt:lpstr>PowerPoint Presentation</vt:lpstr>
      <vt:lpstr>PowerPoint Presentation</vt:lpstr>
      <vt:lpstr>PowerPoint Presentation</vt:lpstr>
      <vt:lpstr>ix. Esg capstone </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 design</dc:title>
  <dc:creator>Steven Keith Platt</dc:creator>
  <cp:lastModifiedBy>Steven Keith Platt</cp:lastModifiedBy>
  <cp:revision>1</cp:revision>
  <cp:lastPrinted>2023-09-12T15:52:54Z</cp:lastPrinted>
  <dcterms:created xsi:type="dcterms:W3CDTF">2023-06-22T19:23:22Z</dcterms:created>
  <dcterms:modified xsi:type="dcterms:W3CDTF">2023-11-13T22:31:25Z</dcterms:modified>
</cp:coreProperties>
</file>